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handoutMasterIdLst>
    <p:handoutMasterId r:id="rId13"/>
  </p:handoutMasterIdLst>
  <p:sldIdLst>
    <p:sldId id="3205" r:id="rId5"/>
    <p:sldId id="3220" r:id="rId6"/>
    <p:sldId id="3221" r:id="rId7"/>
    <p:sldId id="3215" r:id="rId8"/>
    <p:sldId id="3222" r:id="rId9"/>
    <p:sldId id="3211" r:id="rId10"/>
    <p:sldId id="291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 Cover pages" id="{ACB58C42-2484-6440-B318-4661355856A9}">
          <p14:sldIdLst>
            <p14:sldId id="3205"/>
            <p14:sldId id="3220"/>
            <p14:sldId id="3221"/>
            <p14:sldId id="3215"/>
            <p14:sldId id="3222"/>
            <p14:sldId id="3211"/>
            <p14:sldId id="2911"/>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C00"/>
    <a:srgbClr val="10D6A6"/>
    <a:srgbClr val="F3E444"/>
    <a:srgbClr val="FF7F82"/>
    <a:srgbClr val="E5F04B"/>
    <a:srgbClr val="5BF6CF"/>
    <a:srgbClr val="FFF681"/>
    <a:srgbClr val="5A5959"/>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54"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54D749-E214-624B-82D9-34E174D935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40985C11-82F3-D740-AF17-739E6D4AD2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D4DF7F-FE81-5D47-967D-9CC0216F8B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007DB8-1FA7-8B4B-814F-EB5A23C87841}" type="slidenum">
              <a:rPr lang="en-US" smtClean="0"/>
              <a:t>‹#›</a:t>
            </a:fld>
            <a:endParaRPr lang="en-US"/>
          </a:p>
        </p:txBody>
      </p:sp>
    </p:spTree>
    <p:extLst>
      <p:ext uri="{BB962C8B-B14F-4D97-AF65-F5344CB8AC3E}">
        <p14:creationId xmlns:p14="http://schemas.microsoft.com/office/powerpoint/2010/main" val="39674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06029601-7AA6-493F-B3A9-7AE5FF78D0DD}" type="datetimeFigureOut">
              <a:rPr lang="en-GB" smtClean="0"/>
              <a:pPr/>
              <a:t>07/01/2025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BBCEFE5-0BFB-40E9-908D-DD70FC0A44EC}" type="slidenum">
              <a:rPr lang="en-GB" smtClean="0"/>
              <a:pPr/>
              <a:t>‹#›</a:t>
            </a:fld>
            <a:endParaRPr lang="en-GB"/>
          </a:p>
        </p:txBody>
      </p:sp>
    </p:spTree>
    <p:extLst>
      <p:ext uri="{BB962C8B-B14F-4D97-AF65-F5344CB8AC3E}">
        <p14:creationId xmlns:p14="http://schemas.microsoft.com/office/powerpoint/2010/main" val="2432161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Ref idx="1001">
        <a:schemeClr val="bg2"/>
      </p:bgRef>
    </p:bg>
    <p:spTree>
      <p:nvGrpSpPr>
        <p:cNvPr id="1" name=""/>
        <p:cNvGrpSpPr/>
        <p:nvPr/>
      </p:nvGrpSpPr>
      <p:grpSpPr>
        <a:xfrm>
          <a:off x="0" y="0"/>
          <a:ext cx="0" cy="0"/>
          <a:chOff x="0" y="0"/>
          <a:chExt cx="0" cy="0"/>
        </a:xfrm>
      </p:grpSpPr>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5983462" y="2953893"/>
            <a:ext cx="678220" cy="876823"/>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7099038" y="2860928"/>
            <a:ext cx="333828" cy="735263"/>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4489688" y="2816560"/>
            <a:ext cx="737379" cy="785971"/>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6750420" y="2702467"/>
            <a:ext cx="196494" cy="883161"/>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7508927" y="2953893"/>
            <a:ext cx="612722" cy="644412"/>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5290453" y="2953893"/>
            <a:ext cx="612722" cy="644412"/>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4111492" y="2558795"/>
            <a:ext cx="2112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4280519" y="2558795"/>
            <a:ext cx="116206" cy="52398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4559413" y="2558795"/>
            <a:ext cx="5070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617062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yan">
    <p:bg>
      <p:bgRef idx="1001">
        <a:schemeClr val="bg2"/>
      </p:bgRef>
    </p:bg>
    <p:spTree>
      <p:nvGrpSpPr>
        <p:cNvPr id="1" name=""/>
        <p:cNvGrpSpPr/>
        <p:nvPr/>
      </p:nvGrpSpPr>
      <p:grpSpPr>
        <a:xfrm>
          <a:off x="0" y="0"/>
          <a:ext cx="0" cy="0"/>
          <a:chOff x="0" y="0"/>
          <a:chExt cx="0" cy="0"/>
        </a:xfrm>
      </p:grpSpPr>
      <p:sp>
        <p:nvSpPr>
          <p:cNvPr id="29" name="Line 7">
            <a:extLst>
              <a:ext uri="{FF2B5EF4-FFF2-40B4-BE49-F238E27FC236}">
                <a16:creationId xmlns:a16="http://schemas.microsoft.com/office/drawing/2014/main" id="{D599EBFD-2930-4CC8-8CB2-F081212FEB6D}"/>
              </a:ext>
            </a:extLst>
          </p:cNvPr>
          <p:cNvSpPr>
            <a:spLocks noChangeShapeType="1"/>
          </p:cNvSpPr>
          <p:nvPr userDrawn="1"/>
        </p:nvSpPr>
        <p:spPr bwMode="auto">
          <a:xfrm>
            <a:off x="1835151" y="979488"/>
            <a:ext cx="0" cy="98280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2">
            <a:extLst>
              <a:ext uri="{FF2B5EF4-FFF2-40B4-BE49-F238E27FC236}">
                <a16:creationId xmlns:a16="http://schemas.microsoft.com/office/drawing/2014/main" id="{F7ED8D74-2560-4B6E-BF3A-7579ECF0D844}"/>
              </a:ext>
            </a:extLst>
          </p:cNvPr>
          <p:cNvSpPr>
            <a:spLocks noChangeShapeType="1"/>
          </p:cNvSpPr>
          <p:nvPr userDrawn="1"/>
        </p:nvSpPr>
        <p:spPr bwMode="auto">
          <a:xfrm>
            <a:off x="4886326" y="979488"/>
            <a:ext cx="0" cy="98280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5">
            <a:extLst>
              <a:ext uri="{FF2B5EF4-FFF2-40B4-BE49-F238E27FC236}">
                <a16:creationId xmlns:a16="http://schemas.microsoft.com/office/drawing/2014/main" id="{E5E1019F-1074-40B7-A4D4-5D2F6A7E0FCA}"/>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6">
            <a:extLst>
              <a:ext uri="{FF2B5EF4-FFF2-40B4-BE49-F238E27FC236}">
                <a16:creationId xmlns:a16="http://schemas.microsoft.com/office/drawing/2014/main" id="{B9433759-B485-4302-8D60-2380369062C9}"/>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Line 7">
            <a:extLst>
              <a:ext uri="{FF2B5EF4-FFF2-40B4-BE49-F238E27FC236}">
                <a16:creationId xmlns:a16="http://schemas.microsoft.com/office/drawing/2014/main" id="{903265C8-F798-4F97-994A-1B6827C97A0A}"/>
              </a:ext>
            </a:extLst>
          </p:cNvPr>
          <p:cNvSpPr>
            <a:spLocks noChangeShapeType="1"/>
          </p:cNvSpPr>
          <p:nvPr userDrawn="1"/>
        </p:nvSpPr>
        <p:spPr bwMode="auto">
          <a:xfrm>
            <a:off x="1835151" y="979487"/>
            <a:ext cx="0" cy="1958975"/>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8">
            <a:extLst>
              <a:ext uri="{FF2B5EF4-FFF2-40B4-BE49-F238E27FC236}">
                <a16:creationId xmlns:a16="http://schemas.microsoft.com/office/drawing/2014/main" id="{F79C0A74-6804-4928-90AE-B209707669F8}"/>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9">
            <a:extLst>
              <a:ext uri="{FF2B5EF4-FFF2-40B4-BE49-F238E27FC236}">
                <a16:creationId xmlns:a16="http://schemas.microsoft.com/office/drawing/2014/main" id="{B28F886A-F215-4C43-8627-01D98A360680}"/>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0">
            <a:extLst>
              <a:ext uri="{FF2B5EF4-FFF2-40B4-BE49-F238E27FC236}">
                <a16:creationId xmlns:a16="http://schemas.microsoft.com/office/drawing/2014/main" id="{583FBD4A-F26A-4886-8A4D-E153F8746818}"/>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11">
            <a:extLst>
              <a:ext uri="{FF2B5EF4-FFF2-40B4-BE49-F238E27FC236}">
                <a16:creationId xmlns:a16="http://schemas.microsoft.com/office/drawing/2014/main" id="{53A82197-0EE0-4301-991D-4005A0487BEA}"/>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2">
            <a:extLst>
              <a:ext uri="{FF2B5EF4-FFF2-40B4-BE49-F238E27FC236}">
                <a16:creationId xmlns:a16="http://schemas.microsoft.com/office/drawing/2014/main" id="{78D63A90-4C7E-4203-8430-98A53950F74D}"/>
              </a:ext>
            </a:extLst>
          </p:cNvPr>
          <p:cNvSpPr>
            <a:spLocks noChangeShapeType="1"/>
          </p:cNvSpPr>
          <p:nvPr userDrawn="1"/>
        </p:nvSpPr>
        <p:spPr bwMode="auto">
          <a:xfrm>
            <a:off x="4886326" y="979487"/>
            <a:ext cx="0" cy="4897437"/>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13">
            <a:extLst>
              <a:ext uri="{FF2B5EF4-FFF2-40B4-BE49-F238E27FC236}">
                <a16:creationId xmlns:a16="http://schemas.microsoft.com/office/drawing/2014/main" id="{B097E7A8-1E1B-4FDE-A335-3A2C5CB3AE1F}"/>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14">
            <a:extLst>
              <a:ext uri="{FF2B5EF4-FFF2-40B4-BE49-F238E27FC236}">
                <a16:creationId xmlns:a16="http://schemas.microsoft.com/office/drawing/2014/main" id="{569AED38-CC9E-434C-AF77-78E2E553CBC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5">
            <a:extLst>
              <a:ext uri="{FF2B5EF4-FFF2-40B4-BE49-F238E27FC236}">
                <a16:creationId xmlns:a16="http://schemas.microsoft.com/office/drawing/2014/main" id="{377C3046-2A97-4117-9E39-AEC067F430C9}"/>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6">
            <a:extLst>
              <a:ext uri="{FF2B5EF4-FFF2-40B4-BE49-F238E27FC236}">
                <a16:creationId xmlns:a16="http://schemas.microsoft.com/office/drawing/2014/main" id="{6DD48243-19F6-4532-ADB6-5B9BCF7F977F}"/>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7">
            <a:extLst>
              <a:ext uri="{FF2B5EF4-FFF2-40B4-BE49-F238E27FC236}">
                <a16:creationId xmlns:a16="http://schemas.microsoft.com/office/drawing/2014/main" id="{E7242408-069E-4316-9345-08953718EC4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8">
            <a:extLst>
              <a:ext uri="{FF2B5EF4-FFF2-40B4-BE49-F238E27FC236}">
                <a16:creationId xmlns:a16="http://schemas.microsoft.com/office/drawing/2014/main" id="{BAB9E7CA-A8AF-402A-B2DD-44C24C33946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9">
            <a:extLst>
              <a:ext uri="{FF2B5EF4-FFF2-40B4-BE49-F238E27FC236}">
                <a16:creationId xmlns:a16="http://schemas.microsoft.com/office/drawing/2014/main" id="{77938407-0A34-47F3-A799-80F2821D0A30}"/>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20">
            <a:extLst>
              <a:ext uri="{FF2B5EF4-FFF2-40B4-BE49-F238E27FC236}">
                <a16:creationId xmlns:a16="http://schemas.microsoft.com/office/drawing/2014/main" id="{046D8A14-A78E-40CD-BE02-C4F47F6059A6}"/>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1">
            <a:extLst>
              <a:ext uri="{FF2B5EF4-FFF2-40B4-BE49-F238E27FC236}">
                <a16:creationId xmlns:a16="http://schemas.microsoft.com/office/drawing/2014/main" id="{710E738A-2562-4B2A-89BC-3C1B562DA4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22">
            <a:extLst>
              <a:ext uri="{FF2B5EF4-FFF2-40B4-BE49-F238E27FC236}">
                <a16:creationId xmlns:a16="http://schemas.microsoft.com/office/drawing/2014/main" id="{8444DA12-6B7A-44B8-9061-158CC04C0475}"/>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Line 23">
            <a:extLst>
              <a:ext uri="{FF2B5EF4-FFF2-40B4-BE49-F238E27FC236}">
                <a16:creationId xmlns:a16="http://schemas.microsoft.com/office/drawing/2014/main" id="{E327D672-13F4-49B9-9B0E-4FFB136B54BC}"/>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5EA1D269-05EF-4222-9DC6-497DBFB5556F}"/>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ADB9766B-C801-4373-9147-53048A93EC6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4B42821B-EC6A-4CAC-AE2E-4485C5FE0E68}"/>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Tree>
    <p:extLst>
      <p:ext uri="{BB962C8B-B14F-4D97-AF65-F5344CB8AC3E}">
        <p14:creationId xmlns:p14="http://schemas.microsoft.com/office/powerpoint/2010/main" val="7676740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up)">
                                      <p:cBhvr>
                                        <p:cTn id="84" dur="500"/>
                                        <p:tgtEl>
                                          <p:spTgt spid="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up)">
                                      <p:cBhvr>
                                        <p:cTn id="87" dur="750"/>
                                        <p:tgtEl>
                                          <p:spTgt spid="14"/>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
                                            <p:txEl>
                                              <p:pRg st="0" end="0"/>
                                            </p:txEl>
                                          </p:spTgt>
                                        </p:tgtEl>
                                        <p:attrNameLst>
                                          <p:attrName>style.visibility</p:attrName>
                                        </p:attrNameLst>
                                      </p:cBhvr>
                                      <p:to>
                                        <p:strVal val="visible"/>
                                      </p:to>
                                    </p:set>
                                    <p:animEffect transition="in" filter="fade">
                                      <p:cBhvr>
                                        <p:cTn id="90" dur="500"/>
                                        <p:tgtEl>
                                          <p:spTgt spid="3">
                                            <p:txEl>
                                              <p:pRg st="0" end="0"/>
                                            </p:txEl>
                                          </p:spTgt>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3">
                                            <p:txEl>
                                              <p:pRg st="1" end="1"/>
                                            </p:txEl>
                                          </p:spTgt>
                                        </p:tgtEl>
                                        <p:attrNameLst>
                                          <p:attrName>style.visibility</p:attrName>
                                        </p:attrNameLst>
                                      </p:cBhvr>
                                      <p:to>
                                        <p:strVal val="visible"/>
                                      </p:to>
                                    </p:set>
                                    <p:animEffect transition="in" filter="fade">
                                      <p:cBhvr>
                                        <p:cTn id="93" dur="500"/>
                                        <p:tgtEl>
                                          <p:spTgt spid="3">
                                            <p:txEl>
                                              <p:pRg st="1" end="1"/>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3">
                                            <p:txEl>
                                              <p:pRg st="2" end="2"/>
                                            </p:txEl>
                                          </p:spTgt>
                                        </p:tgtEl>
                                        <p:attrNameLst>
                                          <p:attrName>style.visibility</p:attrName>
                                        </p:attrNameLst>
                                      </p:cBhvr>
                                      <p:to>
                                        <p:strVal val="visible"/>
                                      </p:to>
                                    </p:set>
                                    <p:animEffect transition="in" filter="fade">
                                      <p:cBhvr>
                                        <p:cTn id="96" dur="500"/>
                                        <p:tgtEl>
                                          <p:spTgt spid="3">
                                            <p:txEl>
                                              <p:pRg st="2" end="2"/>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3">
                                            <p:txEl>
                                              <p:pRg st="3" end="3"/>
                                            </p:txEl>
                                          </p:spTgt>
                                        </p:tgtEl>
                                        <p:attrNameLst>
                                          <p:attrName>style.visibility</p:attrName>
                                        </p:attrNameLst>
                                      </p:cBhvr>
                                      <p:to>
                                        <p:strVal val="visible"/>
                                      </p:to>
                                    </p:set>
                                    <p:animEffect transition="in" filter="fade">
                                      <p:cBhvr>
                                        <p:cTn id="99" dur="500"/>
                                        <p:tgtEl>
                                          <p:spTgt spid="3">
                                            <p:txEl>
                                              <p:pRg st="3" end="3"/>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3">
                                            <p:txEl>
                                              <p:pRg st="4" end="4"/>
                                            </p:txEl>
                                          </p:spTgt>
                                        </p:tgtEl>
                                        <p:attrNameLst>
                                          <p:attrName>style.visibility</p:attrName>
                                        </p:attrNameLst>
                                      </p:cBhvr>
                                      <p:to>
                                        <p:strVal val="visible"/>
                                      </p:to>
                                    </p:set>
                                    <p:animEffect transition="in" filter="fade">
                                      <p:cBhvr>
                                        <p:cTn id="10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 grpId="0" uiExpand="1"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numbered purpl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212933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numbered  turmeric">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772705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numbered  coral">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3142200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numbered teal">
    <p:bg>
      <p:bgPr>
        <a:solidFill>
          <a:srgbClr val="10D6A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7353756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numbered  yellow">
    <p:bg>
      <p:bgPr>
        <a:solidFill>
          <a:srgbClr val="F3E444">
            <a:alpha val="99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2504376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numbered nav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bg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solidFill>
                  <a:schemeClr val="bg1"/>
                </a:solidFill>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2750903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vider numbered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4" name="Footer Placeholder 3">
            <a:extLst>
              <a:ext uri="{FF2B5EF4-FFF2-40B4-BE49-F238E27FC236}">
                <a16:creationId xmlns:a16="http://schemas.microsoft.com/office/drawing/2014/main" id="{B3C14162-63D4-4544-A757-3EE71F667BC7}"/>
              </a:ext>
            </a:extLst>
          </p:cNvPr>
          <p:cNvSpPr>
            <a:spLocks noGrp="1"/>
          </p:cNvSpPr>
          <p:nvPr>
            <p:ph type="ftr" sz="quarter" idx="13"/>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4620519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photo calibration numbered">
    <p:bg>
      <p:bgPr>
        <a:solidFill>
          <a:schemeClr val="bg1">
            <a:alpha val="99000"/>
          </a:schemeClr>
        </a:solidFill>
        <a:effectLst/>
      </p:bgPr>
    </p:bg>
    <p:spTree>
      <p:nvGrpSpPr>
        <p:cNvPr id="1" name=""/>
        <p:cNvGrpSpPr/>
        <p:nvPr/>
      </p:nvGrpSpPr>
      <p:grpSpPr>
        <a:xfrm>
          <a:off x="0" y="0"/>
          <a:ext cx="0" cy="0"/>
          <a:chOff x="0" y="0"/>
          <a:chExt cx="0" cy="0"/>
        </a:xfrm>
      </p:grpSpPr>
      <p:pic>
        <p:nvPicPr>
          <p:cNvPr id="7" name="Picture 6" descr="A person sitting in a chair&#10;&#10;Description automatically generated with medium confidence">
            <a:extLst>
              <a:ext uri="{FF2B5EF4-FFF2-40B4-BE49-F238E27FC236}">
                <a16:creationId xmlns:a16="http://schemas.microsoft.com/office/drawing/2014/main" id="{62D40F46-C74F-9683-4CE8-9C20DFF1A9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448" r="24371" b="10718"/>
          <a:stretch/>
        </p:blipFill>
        <p:spPr>
          <a:xfrm>
            <a:off x="0" y="1"/>
            <a:ext cx="12192000" cy="6857999"/>
          </a:xfrm>
          <a:prstGeom prst="rect">
            <a:avLst/>
          </a:prstGeom>
        </p:spPr>
      </p:pic>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419863" y="3013817"/>
            <a:ext cx="1703744" cy="1240811"/>
          </a:xfrm>
        </p:spPr>
        <p:txBody>
          <a:bodyPr anchor="b"/>
          <a:lstStyle>
            <a:lvl1pPr algn="ct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6737003" y="4383299"/>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6127403"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5517803"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4058433"/>
            <a:ext cx="0" cy="2211205"/>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7348190"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7957790"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856897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917857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1370128" y="4058433"/>
            <a:ext cx="3780001" cy="2196068"/>
          </a:xfrm>
          <a:solidFill>
            <a:schemeClr val="bg1"/>
          </a:solidFill>
        </p:spPr>
        <p:txBody>
          <a:bodyPr lIns="108000" tIns="108000" rIns="108000" bIns="108000" anchor="ctr"/>
          <a:lstStyle>
            <a:lvl1pPr marL="0" indent="0">
              <a:lnSpc>
                <a:spcPct val="90000"/>
              </a:lnSpc>
              <a:spcBef>
                <a:spcPts val="0"/>
              </a:spcBef>
              <a:buNone/>
              <a:defRPr sz="36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793316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0-#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0-#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0-#ppt_w/2"/>
                                          </p:val>
                                        </p:tav>
                                        <p:tav tm="100000">
                                          <p:val>
                                            <p:strVal val="#ppt_x"/>
                                          </p:val>
                                        </p:tav>
                                      </p:tavLst>
                                    </p:anim>
                                    <p:anim calcmode="lin" valueType="num">
                                      <p:cBhvr additive="base">
                                        <p:cTn id="39" dur="500" fill="hold"/>
                                        <p:tgtEl>
                                          <p:spTgt spid="20"/>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0-#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0-#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0-#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3">
                                            <p:bg/>
                                          </p:spTgt>
                                        </p:tgtEl>
                                        <p:attrNameLst>
                                          <p:attrName>style.visibility</p:attrName>
                                        </p:attrNameLst>
                                      </p:cBhvr>
                                      <p:to>
                                        <p:strVal val="visible"/>
                                      </p:to>
                                    </p:set>
                                    <p:animEffect transition="in" filter="wipe(left)">
                                      <p:cBhvr>
                                        <p:cTn id="59" dur="500"/>
                                        <p:tgtEl>
                                          <p:spTgt spid="3">
                                            <p:bg/>
                                          </p:spTgt>
                                        </p:tgtEl>
                                      </p:cBhvr>
                                    </p:animEffect>
                                  </p:childTnLst>
                                </p:cTn>
                              </p:par>
                              <p:par>
                                <p:cTn id="60" presetID="22" presetClass="entr" presetSubtype="8" fill="hold" grpId="0" nodeType="withEffect">
                                  <p:stCondLst>
                                    <p:cond delay="250"/>
                                  </p:stCondLst>
                                  <p:childTnLst>
                                    <p:set>
                                      <p:cBhvr>
                                        <p:cTn id="61" dur="1" fill="hold">
                                          <p:stCondLst>
                                            <p:cond delay="0"/>
                                          </p:stCondLst>
                                        </p:cTn>
                                        <p:tgtEl>
                                          <p:spTgt spid="3">
                                            <p:txEl>
                                              <p:pRg st="0" end="0"/>
                                            </p:txEl>
                                          </p:spTgt>
                                        </p:tgtEl>
                                        <p:attrNameLst>
                                          <p:attrName>style.visibility</p:attrName>
                                        </p:attrNameLst>
                                      </p:cBhvr>
                                      <p:to>
                                        <p:strVal val="visible"/>
                                      </p:to>
                                    </p:set>
                                    <p:animEffect transition="in" filter="wipe(left)">
                                      <p:cBhvr>
                                        <p:cTn id="6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8" grpId="0" animBg="1"/>
      <p:bldP spid="29" grpId="0" animBg="1"/>
      <p:bldP spid="30"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photo calibration">
    <p:bg>
      <p:bgPr>
        <a:solidFill>
          <a:srgbClr val="F3E444">
            <a:alpha val="99000"/>
          </a:srgbClr>
        </a:solidFill>
        <a:effectLst/>
      </p:bgPr>
    </p:bg>
    <p:spTree>
      <p:nvGrpSpPr>
        <p:cNvPr id="1" name=""/>
        <p:cNvGrpSpPr/>
        <p:nvPr/>
      </p:nvGrpSpPr>
      <p:grpSpPr>
        <a:xfrm>
          <a:off x="0" y="0"/>
          <a:ext cx="0" cy="0"/>
          <a:chOff x="0" y="0"/>
          <a:chExt cx="0" cy="0"/>
        </a:xfrm>
      </p:grpSpPr>
      <p:pic>
        <p:nvPicPr>
          <p:cNvPr id="4" name="Picture 3" descr="A person looking at a plant&#10;&#10;Description automatically generated with medium confidence">
            <a:extLst>
              <a:ext uri="{FF2B5EF4-FFF2-40B4-BE49-F238E27FC236}">
                <a16:creationId xmlns:a16="http://schemas.microsoft.com/office/drawing/2014/main" id="{8EA4A33F-CC9D-A55B-B2A7-0A53B37705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988" b="9729"/>
          <a:stretch/>
        </p:blipFill>
        <p:spPr>
          <a:xfrm>
            <a:off x="0" y="1"/>
            <a:ext cx="12192000" cy="6858000"/>
          </a:xfrm>
          <a:prstGeom prst="rect">
            <a:avLst/>
          </a:prstGeom>
        </p:spPr>
      </p:pic>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2444403" y="4383299"/>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1834803"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225203"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3800895" y="4058433"/>
            <a:ext cx="0" cy="2211205"/>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8529291"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9138891"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9750079"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10359679"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3086100"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3945472" y="4058433"/>
            <a:ext cx="4080928" cy="2196068"/>
          </a:xfrm>
          <a:solidFill>
            <a:schemeClr val="tx2"/>
          </a:solidFill>
        </p:spPr>
        <p:txBody>
          <a:bodyPr lIns="108000" tIns="108000" rIns="108000" bIns="108000" anchor="ctr"/>
          <a:lstStyle>
            <a:lvl1pPr marL="0" indent="0">
              <a:lnSpc>
                <a:spcPct val="90000"/>
              </a:lnSpc>
              <a:spcBef>
                <a:spcPts val="0"/>
              </a:spcBef>
              <a:buNone/>
              <a:defRPr sz="36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141202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0-#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0-#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0-#ppt_w/2"/>
                                          </p:val>
                                        </p:tav>
                                        <p:tav tm="100000">
                                          <p:val>
                                            <p:strVal val="#ppt_x"/>
                                          </p:val>
                                        </p:tav>
                                      </p:tavLst>
                                    </p:anim>
                                    <p:anim calcmode="lin" valueType="num">
                                      <p:cBhvr additive="base">
                                        <p:cTn id="39" dur="500" fill="hold"/>
                                        <p:tgtEl>
                                          <p:spTgt spid="20"/>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0-#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0-#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0-#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3">
                                            <p:bg/>
                                          </p:spTgt>
                                        </p:tgtEl>
                                        <p:attrNameLst>
                                          <p:attrName>style.visibility</p:attrName>
                                        </p:attrNameLst>
                                      </p:cBhvr>
                                      <p:to>
                                        <p:strVal val="visible"/>
                                      </p:to>
                                    </p:set>
                                    <p:animEffect transition="in" filter="wipe(left)">
                                      <p:cBhvr>
                                        <p:cTn id="55" dur="500"/>
                                        <p:tgtEl>
                                          <p:spTgt spid="3">
                                            <p:bg/>
                                          </p:spTgt>
                                        </p:tgtEl>
                                      </p:cBhvr>
                                    </p:animEffect>
                                  </p:childTnLst>
                                </p:cTn>
                              </p:par>
                              <p:par>
                                <p:cTn id="56" presetID="22" presetClass="entr" presetSubtype="8" fill="hold" grpId="0" nodeType="withEffect">
                                  <p:stCondLst>
                                    <p:cond delay="250"/>
                                  </p:stCondLst>
                                  <p:childTnLst>
                                    <p:set>
                                      <p:cBhvr>
                                        <p:cTn id="57" dur="1" fill="hold">
                                          <p:stCondLst>
                                            <p:cond delay="0"/>
                                          </p:stCondLst>
                                        </p:cTn>
                                        <p:tgtEl>
                                          <p:spTgt spid="3">
                                            <p:txEl>
                                              <p:pRg st="0" end="0"/>
                                            </p:txEl>
                                          </p:spTgt>
                                        </p:tgtEl>
                                        <p:attrNameLst>
                                          <p:attrName>style.visibility</p:attrName>
                                        </p:attrNameLst>
                                      </p:cBhvr>
                                      <p:to>
                                        <p:strVal val="visible"/>
                                      </p:to>
                                    </p:set>
                                    <p:animEffect transition="in" filter="wipe(left)">
                                      <p:cBhvr>
                                        <p:cTn id="5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8" grpId="0" animBg="1"/>
      <p:bldP spid="29" grpId="0" animBg="1"/>
      <p:bldP spid="30"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full beed photo">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7C66A6-7C45-90EA-2163-AF9BD6683C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5012"/>
            <a:ext cx="12192000" cy="6858000"/>
          </a:xfrm>
          <a:prstGeom prst="rect">
            <a:avLst/>
          </a:prstGeom>
        </p:spPr>
      </p:pic>
      <p:sp>
        <p:nvSpPr>
          <p:cNvPr id="19" name="Rectangle 18">
            <a:extLst>
              <a:ext uri="{FF2B5EF4-FFF2-40B4-BE49-F238E27FC236}">
                <a16:creationId xmlns:a16="http://schemas.microsoft.com/office/drawing/2014/main" id="{9153F382-9F95-25CD-B9C2-F9AA49243C31}"/>
              </a:ext>
            </a:extLst>
          </p:cNvPr>
          <p:cNvSpPr/>
          <p:nvPr userDrawn="1"/>
        </p:nvSpPr>
        <p:spPr>
          <a:xfrm rot="16200000">
            <a:off x="2962770" y="-2683370"/>
            <a:ext cx="6858000" cy="12224739"/>
          </a:xfrm>
          <a:prstGeom prst="rect">
            <a:avLst/>
          </a:prstGeom>
          <a:gradFill>
            <a:gsLst>
              <a:gs pos="0">
                <a:schemeClr val="bg1">
                  <a:alpha val="45024"/>
                </a:schemeClr>
              </a:gs>
              <a:gs pos="49000">
                <a:schemeClr val="bg1">
                  <a:alpha val="3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5" name="Line 17">
            <a:extLst>
              <a:ext uri="{FF2B5EF4-FFF2-40B4-BE49-F238E27FC236}">
                <a16:creationId xmlns:a16="http://schemas.microsoft.com/office/drawing/2014/main" id="{74CCC701-514D-3E1D-55AB-C8C96C6E9486}"/>
              </a:ext>
            </a:extLst>
          </p:cNvPr>
          <p:cNvSpPr>
            <a:spLocks noChangeShapeType="1"/>
          </p:cNvSpPr>
          <p:nvPr userDrawn="1"/>
        </p:nvSpPr>
        <p:spPr bwMode="auto">
          <a:xfrm>
            <a:off x="10499627" y="-37124"/>
            <a:ext cx="0" cy="6909868"/>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Line 20">
            <a:extLst>
              <a:ext uri="{FF2B5EF4-FFF2-40B4-BE49-F238E27FC236}">
                <a16:creationId xmlns:a16="http://schemas.microsoft.com/office/drawing/2014/main" id="{67875C3A-0AE3-784B-7CD4-45B7FCF44AE9}"/>
              </a:ext>
            </a:extLst>
          </p:cNvPr>
          <p:cNvSpPr>
            <a:spLocks noChangeShapeType="1"/>
          </p:cNvSpPr>
          <p:nvPr userDrawn="1"/>
        </p:nvSpPr>
        <p:spPr bwMode="auto">
          <a:xfrm>
            <a:off x="71487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Line 20">
            <a:extLst>
              <a:ext uri="{FF2B5EF4-FFF2-40B4-BE49-F238E27FC236}">
                <a16:creationId xmlns:a16="http://schemas.microsoft.com/office/drawing/2014/main" id="{C47CF262-4498-A982-C74C-340F955281B5}"/>
              </a:ext>
            </a:extLst>
          </p:cNvPr>
          <p:cNvSpPr>
            <a:spLocks noChangeShapeType="1"/>
          </p:cNvSpPr>
          <p:nvPr userDrawn="1"/>
        </p:nvSpPr>
        <p:spPr bwMode="auto">
          <a:xfrm>
            <a:off x="111111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7">
            <a:extLst>
              <a:ext uri="{FF2B5EF4-FFF2-40B4-BE49-F238E27FC236}">
                <a16:creationId xmlns:a16="http://schemas.microsoft.com/office/drawing/2014/main" id="{A774595E-65F2-C880-81C6-DAD167D21D50}"/>
              </a:ext>
            </a:extLst>
          </p:cNvPr>
          <p:cNvSpPr>
            <a:spLocks noChangeShapeType="1"/>
          </p:cNvSpPr>
          <p:nvPr userDrawn="1"/>
        </p:nvSpPr>
        <p:spPr bwMode="auto">
          <a:xfrm>
            <a:off x="724562" y="-37124"/>
            <a:ext cx="0" cy="6909868"/>
          </a:xfrm>
          <a:prstGeom prst="line">
            <a:avLst/>
          </a:prstGeom>
          <a:noFill/>
          <a:ln w="1079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Text Placeholder 19">
            <a:extLst>
              <a:ext uri="{FF2B5EF4-FFF2-40B4-BE49-F238E27FC236}">
                <a16:creationId xmlns:a16="http://schemas.microsoft.com/office/drawing/2014/main" id="{EF1A7863-8AB3-12F0-4D0E-37591484C23A}"/>
              </a:ext>
            </a:extLst>
          </p:cNvPr>
          <p:cNvSpPr>
            <a:spLocks noGrp="1"/>
          </p:cNvSpPr>
          <p:nvPr>
            <p:ph type="body" sz="quarter" idx="10"/>
          </p:nvPr>
        </p:nvSpPr>
        <p:spPr>
          <a:xfrm>
            <a:off x="1017528" y="2871017"/>
            <a:ext cx="5646738" cy="2212975"/>
          </a:xfrm>
        </p:spPr>
        <p:txBody>
          <a:bodyPr/>
          <a:lstStyle>
            <a:lvl1pPr>
              <a:lnSpc>
                <a:spcPct val="100000"/>
              </a:lnSpc>
              <a:spcBef>
                <a:spcPts val="600"/>
              </a:spcBef>
              <a:defRPr sz="5400">
                <a:solidFill>
                  <a:schemeClr val="tx1"/>
                </a:solidFill>
              </a:defRPr>
            </a:lvl1pPr>
            <a:lvl2pPr>
              <a:defRPr sz="7200">
                <a:solidFill>
                  <a:schemeClr val="tx1"/>
                </a:solidFill>
              </a:defRPr>
            </a:lvl2pPr>
            <a:lvl3pPr>
              <a:defRPr sz="7200">
                <a:solidFill>
                  <a:schemeClr val="tx1"/>
                </a:solidFill>
              </a:defRPr>
            </a:lvl3pPr>
            <a:lvl4pPr>
              <a:defRPr sz="7200">
                <a:solidFill>
                  <a:schemeClr val="tx1"/>
                </a:solidFill>
              </a:defRPr>
            </a:lvl4pPr>
            <a:lvl5pPr>
              <a:defRPr sz="7200">
                <a:solidFill>
                  <a:schemeClr val="tx1"/>
                </a:solidFill>
              </a:defRPr>
            </a:lvl5pPr>
          </a:lstStyle>
          <a:p>
            <a:pPr lvl="0"/>
            <a:r>
              <a:rPr lang="en-GB"/>
              <a:t>Click to edit Master text styles</a:t>
            </a:r>
            <a:endParaRPr lang="en-US"/>
          </a:p>
        </p:txBody>
      </p:sp>
    </p:spTree>
    <p:extLst>
      <p:ext uri="{BB962C8B-B14F-4D97-AF65-F5344CB8AC3E}">
        <p14:creationId xmlns:p14="http://schemas.microsoft.com/office/powerpoint/2010/main" val="21911484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par>
                          <p:cTn id="8" fill="hold">
                            <p:stCondLst>
                              <p:cond delay="500"/>
                            </p:stCondLst>
                            <p:childTnLst>
                              <p:par>
                                <p:cTn id="9" presetID="2" presetClass="entr" presetSubtype="8" decel="5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8" decel="5000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8" accel="50000" decel="5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P spid="20" grpId="0" build="p">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white">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3F157A-1482-44D8-BCFB-F817A3EC4C5D}"/>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55AF82CB-A82C-48B9-A3BC-E631ABC08D12}"/>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5A3C5F73-EC8C-409E-B007-6A451BDECCDB}"/>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
        <p:nvSpPr>
          <p:cNvPr id="30" name="Line 7">
            <a:extLst>
              <a:ext uri="{FF2B5EF4-FFF2-40B4-BE49-F238E27FC236}">
                <a16:creationId xmlns:a16="http://schemas.microsoft.com/office/drawing/2014/main" id="{19786E08-688B-4BD4-96B3-83904C01585D}"/>
              </a:ext>
            </a:extLst>
          </p:cNvPr>
          <p:cNvSpPr>
            <a:spLocks noChangeShapeType="1"/>
          </p:cNvSpPr>
          <p:nvPr userDrawn="1"/>
        </p:nvSpPr>
        <p:spPr bwMode="auto">
          <a:xfrm>
            <a:off x="1835151" y="979488"/>
            <a:ext cx="0" cy="982800"/>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12">
            <a:extLst>
              <a:ext uri="{FF2B5EF4-FFF2-40B4-BE49-F238E27FC236}">
                <a16:creationId xmlns:a16="http://schemas.microsoft.com/office/drawing/2014/main" id="{D1F8FF69-E411-43DA-A8E0-35DB6F7FDB3B}"/>
              </a:ext>
            </a:extLst>
          </p:cNvPr>
          <p:cNvSpPr>
            <a:spLocks noChangeShapeType="1"/>
          </p:cNvSpPr>
          <p:nvPr userDrawn="1"/>
        </p:nvSpPr>
        <p:spPr bwMode="auto">
          <a:xfrm>
            <a:off x="4886326" y="979488"/>
            <a:ext cx="0" cy="982800"/>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5">
            <a:extLst>
              <a:ext uri="{FF2B5EF4-FFF2-40B4-BE49-F238E27FC236}">
                <a16:creationId xmlns:a16="http://schemas.microsoft.com/office/drawing/2014/main" id="{DA3E6FD9-C800-48A9-8CB0-888C022C4F47}"/>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6">
            <a:extLst>
              <a:ext uri="{FF2B5EF4-FFF2-40B4-BE49-F238E27FC236}">
                <a16:creationId xmlns:a16="http://schemas.microsoft.com/office/drawing/2014/main" id="{CF73EB4A-2511-41B6-8139-AB60A23B8825}"/>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7">
            <a:extLst>
              <a:ext uri="{FF2B5EF4-FFF2-40B4-BE49-F238E27FC236}">
                <a16:creationId xmlns:a16="http://schemas.microsoft.com/office/drawing/2014/main" id="{1BE01CD8-BDF5-4C38-AC35-803776E49B52}"/>
              </a:ext>
            </a:extLst>
          </p:cNvPr>
          <p:cNvSpPr>
            <a:spLocks noChangeShapeType="1"/>
          </p:cNvSpPr>
          <p:nvPr userDrawn="1"/>
        </p:nvSpPr>
        <p:spPr bwMode="auto">
          <a:xfrm>
            <a:off x="1835151" y="979487"/>
            <a:ext cx="0" cy="1958975"/>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8">
            <a:extLst>
              <a:ext uri="{FF2B5EF4-FFF2-40B4-BE49-F238E27FC236}">
                <a16:creationId xmlns:a16="http://schemas.microsoft.com/office/drawing/2014/main" id="{AF685033-F70E-44BF-9B14-EBF381F209C3}"/>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9">
            <a:extLst>
              <a:ext uri="{FF2B5EF4-FFF2-40B4-BE49-F238E27FC236}">
                <a16:creationId xmlns:a16="http://schemas.microsoft.com/office/drawing/2014/main" id="{7180C1C7-81FA-4502-95B5-875FDC0C00FF}"/>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0">
            <a:extLst>
              <a:ext uri="{FF2B5EF4-FFF2-40B4-BE49-F238E27FC236}">
                <a16:creationId xmlns:a16="http://schemas.microsoft.com/office/drawing/2014/main" id="{758A5444-1DDE-400E-BB35-55B8F1352481}"/>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1">
            <a:extLst>
              <a:ext uri="{FF2B5EF4-FFF2-40B4-BE49-F238E27FC236}">
                <a16:creationId xmlns:a16="http://schemas.microsoft.com/office/drawing/2014/main" id="{97063C69-A407-4F1C-AACC-01AD6684250E}"/>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2">
            <a:extLst>
              <a:ext uri="{FF2B5EF4-FFF2-40B4-BE49-F238E27FC236}">
                <a16:creationId xmlns:a16="http://schemas.microsoft.com/office/drawing/2014/main" id="{CA93617E-BA7D-4D78-B1C9-F909E67CA7C8}"/>
              </a:ext>
            </a:extLst>
          </p:cNvPr>
          <p:cNvSpPr>
            <a:spLocks noChangeShapeType="1"/>
          </p:cNvSpPr>
          <p:nvPr userDrawn="1"/>
        </p:nvSpPr>
        <p:spPr bwMode="auto">
          <a:xfrm>
            <a:off x="4886326" y="979487"/>
            <a:ext cx="0" cy="4897437"/>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3">
            <a:extLst>
              <a:ext uri="{FF2B5EF4-FFF2-40B4-BE49-F238E27FC236}">
                <a16:creationId xmlns:a16="http://schemas.microsoft.com/office/drawing/2014/main" id="{95AE97F8-393E-4BEE-B8F5-0F615C3CA68C}"/>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4">
            <a:extLst>
              <a:ext uri="{FF2B5EF4-FFF2-40B4-BE49-F238E27FC236}">
                <a16:creationId xmlns:a16="http://schemas.microsoft.com/office/drawing/2014/main" id="{6286C55A-BA46-49DF-999C-E73EF7BEFDD7}"/>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5">
            <a:extLst>
              <a:ext uri="{FF2B5EF4-FFF2-40B4-BE49-F238E27FC236}">
                <a16:creationId xmlns:a16="http://schemas.microsoft.com/office/drawing/2014/main" id="{8BC65B49-BCDD-4FC6-91F5-01E1453D6943}"/>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6">
            <a:extLst>
              <a:ext uri="{FF2B5EF4-FFF2-40B4-BE49-F238E27FC236}">
                <a16:creationId xmlns:a16="http://schemas.microsoft.com/office/drawing/2014/main" id="{114ACA1C-0A52-4B7D-95A1-39A9E46E785E}"/>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7">
            <a:extLst>
              <a:ext uri="{FF2B5EF4-FFF2-40B4-BE49-F238E27FC236}">
                <a16:creationId xmlns:a16="http://schemas.microsoft.com/office/drawing/2014/main" id="{E21B92EF-E342-4291-B39C-87A09532C76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18">
            <a:extLst>
              <a:ext uri="{FF2B5EF4-FFF2-40B4-BE49-F238E27FC236}">
                <a16:creationId xmlns:a16="http://schemas.microsoft.com/office/drawing/2014/main" id="{0C6E513D-4C41-44E0-8AF5-C1E0B496F00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19">
            <a:extLst>
              <a:ext uri="{FF2B5EF4-FFF2-40B4-BE49-F238E27FC236}">
                <a16:creationId xmlns:a16="http://schemas.microsoft.com/office/drawing/2014/main" id="{C10E6AFF-C3EA-42DD-8459-55A2EA496DCF}"/>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0">
            <a:extLst>
              <a:ext uri="{FF2B5EF4-FFF2-40B4-BE49-F238E27FC236}">
                <a16:creationId xmlns:a16="http://schemas.microsoft.com/office/drawing/2014/main" id="{8CC9FD51-1FD8-4920-8EAC-927309CFA941}"/>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1">
            <a:extLst>
              <a:ext uri="{FF2B5EF4-FFF2-40B4-BE49-F238E27FC236}">
                <a16:creationId xmlns:a16="http://schemas.microsoft.com/office/drawing/2014/main" id="{C9EEE91B-2C86-40CB-ADCF-62D1902B1E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Line 22">
            <a:extLst>
              <a:ext uri="{FF2B5EF4-FFF2-40B4-BE49-F238E27FC236}">
                <a16:creationId xmlns:a16="http://schemas.microsoft.com/office/drawing/2014/main" id="{6CFE9F35-B8EA-479C-8A3F-631860D01B17}"/>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3">
            <a:extLst>
              <a:ext uri="{FF2B5EF4-FFF2-40B4-BE49-F238E27FC236}">
                <a16:creationId xmlns:a16="http://schemas.microsoft.com/office/drawing/2014/main" id="{4237C624-CDE9-4758-8A0C-53591ECDD63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Content Placeholder 2">
            <a:extLst>
              <a:ext uri="{FF2B5EF4-FFF2-40B4-BE49-F238E27FC236}">
                <a16:creationId xmlns:a16="http://schemas.microsoft.com/office/drawing/2014/main" id="{E1D201BD-E505-4C19-9DF6-85E03141409A}"/>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27802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0-#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0-#ppt_w/2"/>
                                          </p:val>
                                        </p:tav>
                                        <p:tav tm="100000">
                                          <p:val>
                                            <p:strVal val="#ppt_x"/>
                                          </p:val>
                                        </p:tav>
                                      </p:tavLst>
                                    </p:anim>
                                    <p:anim calcmode="lin" valueType="num">
                                      <p:cBhvr additive="base">
                                        <p:cTn id="52" dur="500" fill="hold"/>
                                        <p:tgtEl>
                                          <p:spTgt spid="4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0-#ppt_w/2"/>
                                          </p:val>
                                        </p:tav>
                                        <p:tav tm="100000">
                                          <p:val>
                                            <p:strVal val="#ppt_x"/>
                                          </p:val>
                                        </p:tav>
                                      </p:tavLst>
                                    </p:anim>
                                    <p:anim calcmode="lin" valueType="num">
                                      <p:cBhvr additive="base">
                                        <p:cTn id="56" dur="500" fill="hold"/>
                                        <p:tgtEl>
                                          <p:spTgt spid="4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0-#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0-#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0-#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0-#ppt_w/2"/>
                                          </p:val>
                                        </p:tav>
                                        <p:tav tm="100000">
                                          <p:val>
                                            <p:strVal val="#ppt_x"/>
                                          </p:val>
                                        </p:tav>
                                      </p:tavLst>
                                    </p:anim>
                                    <p:anim calcmode="lin" valueType="num">
                                      <p:cBhvr additive="base">
                                        <p:cTn id="76" dur="500" fill="hold"/>
                                        <p:tgtEl>
                                          <p:spTgt spid="4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0-#ppt_w/2"/>
                                          </p:val>
                                        </p:tav>
                                        <p:tav tm="100000">
                                          <p:val>
                                            <p:strVal val="#ppt_x"/>
                                          </p:val>
                                        </p:tav>
                                      </p:tavLst>
                                    </p:anim>
                                    <p:anim calcmode="lin" valueType="num">
                                      <p:cBhvr additive="base">
                                        <p:cTn id="80" dur="500" fill="hold"/>
                                        <p:tgtEl>
                                          <p:spTgt spid="50"/>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up)">
                                      <p:cBhvr>
                                        <p:cTn id="84" dur="500"/>
                                        <p:tgtEl>
                                          <p:spTgt spid="34"/>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up)">
                                      <p:cBhvr>
                                        <p:cTn id="90" dur="750"/>
                                        <p:tgtEl>
                                          <p:spTgt spid="39"/>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1">
                                            <p:txEl>
                                              <p:pRg st="0" end="0"/>
                                            </p:txEl>
                                          </p:spTgt>
                                        </p:tgtEl>
                                        <p:attrNameLst>
                                          <p:attrName>style.visibility</p:attrName>
                                        </p:attrNameLst>
                                      </p:cBhvr>
                                      <p:to>
                                        <p:strVal val="visible"/>
                                      </p:to>
                                    </p:set>
                                    <p:animEffect transition="in" filter="fade">
                                      <p:cBhvr>
                                        <p:cTn id="93" dur="500"/>
                                        <p:tgtEl>
                                          <p:spTgt spid="51">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51">
                                            <p:txEl>
                                              <p:pRg st="1" end="1"/>
                                            </p:txEl>
                                          </p:spTgt>
                                        </p:tgtEl>
                                        <p:attrNameLst>
                                          <p:attrName>style.visibility</p:attrName>
                                        </p:attrNameLst>
                                      </p:cBhvr>
                                      <p:to>
                                        <p:strVal val="visible"/>
                                      </p:to>
                                    </p:set>
                                    <p:animEffect transition="in" filter="fade">
                                      <p:cBhvr>
                                        <p:cTn id="96" dur="500"/>
                                        <p:tgtEl>
                                          <p:spTgt spid="51">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1">
                                            <p:txEl>
                                              <p:pRg st="2" end="2"/>
                                            </p:txEl>
                                          </p:spTgt>
                                        </p:tgtEl>
                                        <p:attrNameLst>
                                          <p:attrName>style.visibility</p:attrName>
                                        </p:attrNameLst>
                                      </p:cBhvr>
                                      <p:to>
                                        <p:strVal val="visible"/>
                                      </p:to>
                                    </p:set>
                                    <p:animEffect transition="in" filter="fade">
                                      <p:cBhvr>
                                        <p:cTn id="99" dur="500"/>
                                        <p:tgtEl>
                                          <p:spTgt spid="51">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51">
                                            <p:txEl>
                                              <p:pRg st="3" end="3"/>
                                            </p:txEl>
                                          </p:spTgt>
                                        </p:tgtEl>
                                        <p:attrNameLst>
                                          <p:attrName>style.visibility</p:attrName>
                                        </p:attrNameLst>
                                      </p:cBhvr>
                                      <p:to>
                                        <p:strVal val="visible"/>
                                      </p:to>
                                    </p:set>
                                    <p:animEffect transition="in" filter="fade">
                                      <p:cBhvr>
                                        <p:cTn id="102" dur="500"/>
                                        <p:tgtEl>
                                          <p:spTgt spid="51">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51">
                                            <p:txEl>
                                              <p:pRg st="4" end="4"/>
                                            </p:txEl>
                                          </p:spTgt>
                                        </p:tgtEl>
                                        <p:attrNameLst>
                                          <p:attrName>style.visibility</p:attrName>
                                        </p:attrNameLst>
                                      </p:cBhvr>
                                      <p:to>
                                        <p:strVal val="visible"/>
                                      </p:to>
                                    </p:set>
                                    <p:animEffect transition="in" filter="fade">
                                      <p:cBhvr>
                                        <p:cTn id="105"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uiExpand="1" build="p">
        <p:tmplLst>
          <p:tmpl lvl="1">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C54E0651-8645-BE4E-BC39-06B0F6630E73}"/>
              </a:ext>
            </a:extLst>
          </p:cNvPr>
          <p:cNvSpPr>
            <a:spLocks noGrp="1"/>
          </p:cNvSpPr>
          <p:nvPr>
            <p:ph type="ftr" sz="quarter" idx="26"/>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141481515"/>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cyan">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86338685"/>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teal">
    <p:bg>
      <p:bgPr>
        <a:solidFill>
          <a:srgbClr val="10D6A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14097727"/>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724443148"/>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rgbClr val="F3E44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17600334"/>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turmeric">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68615728"/>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coral">
    <p:bg>
      <p:bgPr>
        <a:solidFill>
          <a:schemeClr val="accent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973667874"/>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purpl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088800776"/>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Quote blue">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9C3ACAB3-CA36-4966-8A1D-076772D39D8D}" type="slidenum">
              <a:rPr lang="en-GB" smtClean="0"/>
              <a:pPr/>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279726107"/>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pic>
        <p:nvPicPr>
          <p:cNvPr id="5" name="Picture 4" descr="A picture containing accessory, case, everyday carry, luggage and bags&#10;&#10;Description automatically generated">
            <a:extLst>
              <a:ext uri="{FF2B5EF4-FFF2-40B4-BE49-F238E27FC236}">
                <a16:creationId xmlns:a16="http://schemas.microsoft.com/office/drawing/2014/main" id="{0636045D-4C57-BBEB-22AC-F977F7E1EE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12" t="403" r="14961" b="2952"/>
          <a:stretch/>
        </p:blipFill>
        <p:spPr>
          <a:xfrm rot="5400000">
            <a:off x="2666999" y="-2667001"/>
            <a:ext cx="6858002" cy="12192003"/>
          </a:xfrm>
          <a:prstGeom prst="rect">
            <a:avLst/>
          </a:prstGeom>
        </p:spPr>
      </p:pic>
      <p:pic>
        <p:nvPicPr>
          <p:cNvPr id="6" name="Graphic 5">
            <a:extLst>
              <a:ext uri="{FF2B5EF4-FFF2-40B4-BE49-F238E27FC236}">
                <a16:creationId xmlns:a16="http://schemas.microsoft.com/office/drawing/2014/main" id="{26A9E916-6FFD-2C4B-0A5F-1F107A140E1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8866" y="941915"/>
            <a:ext cx="1117601" cy="1117601"/>
          </a:xfrm>
          <a:prstGeom prst="rect">
            <a:avLst/>
          </a:prstGeom>
        </p:spPr>
      </p:pic>
      <p:pic>
        <p:nvPicPr>
          <p:cNvPr id="7" name="Graphic 6">
            <a:extLst>
              <a:ext uri="{FF2B5EF4-FFF2-40B4-BE49-F238E27FC236}">
                <a16:creationId xmlns:a16="http://schemas.microsoft.com/office/drawing/2014/main" id="{32574755-A813-A6B0-2C2A-E2A6DB5B57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9135532" y="4710641"/>
            <a:ext cx="1117601" cy="1117601"/>
          </a:xfrm>
          <a:prstGeom prst="rect">
            <a:avLst/>
          </a:prstGeom>
        </p:spPr>
      </p:pic>
      <p:sp>
        <p:nvSpPr>
          <p:cNvPr id="8" name="Rectangle 7">
            <a:extLst>
              <a:ext uri="{FF2B5EF4-FFF2-40B4-BE49-F238E27FC236}">
                <a16:creationId xmlns:a16="http://schemas.microsoft.com/office/drawing/2014/main" id="{141BEB9E-E040-CE7F-180D-F661EED73E13}"/>
              </a:ext>
            </a:extLst>
          </p:cNvPr>
          <p:cNvSpPr/>
          <p:nvPr userDrawn="1"/>
        </p:nvSpPr>
        <p:spPr>
          <a:xfrm>
            <a:off x="1938866" y="2059516"/>
            <a:ext cx="8314267" cy="27389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BD9AC3-C5E8-C905-AA19-433D5EBCAC7B}"/>
              </a:ext>
            </a:extLst>
          </p:cNvPr>
          <p:cNvSpPr/>
          <p:nvPr userDrawn="1"/>
        </p:nvSpPr>
        <p:spPr>
          <a:xfrm>
            <a:off x="3056467" y="941916"/>
            <a:ext cx="7196666" cy="1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3E4B9E-205B-5611-41B3-C9E1176F940B}"/>
              </a:ext>
            </a:extLst>
          </p:cNvPr>
          <p:cNvSpPr/>
          <p:nvPr userDrawn="1"/>
        </p:nvSpPr>
        <p:spPr>
          <a:xfrm>
            <a:off x="1938866" y="4666723"/>
            <a:ext cx="7196666" cy="1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E4F5B8-5A3C-D549-7EA7-20757EAAD1FD}"/>
              </a:ext>
            </a:extLst>
          </p:cNvPr>
          <p:cNvCxnSpPr/>
          <p:nvPr userDrawn="1"/>
        </p:nvCxnSpPr>
        <p:spPr>
          <a:xfrm>
            <a:off x="2794000" y="4422775"/>
            <a:ext cx="648546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64FB2DFF-4852-2D89-D560-FABF9FCA22D5}"/>
              </a:ext>
            </a:extLst>
          </p:cNvPr>
          <p:cNvSpPr>
            <a:spLocks noGrp="1"/>
          </p:cNvSpPr>
          <p:nvPr>
            <p:ph type="body" sz="half" idx="2"/>
          </p:nvPr>
        </p:nvSpPr>
        <p:spPr>
          <a:xfrm>
            <a:off x="2371725" y="941914"/>
            <a:ext cx="7439025" cy="3147474"/>
          </a:xfrm>
        </p:spPr>
        <p:txBody>
          <a:bodyPr anchor="b"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Text Placeholder 15">
            <a:extLst>
              <a:ext uri="{FF2B5EF4-FFF2-40B4-BE49-F238E27FC236}">
                <a16:creationId xmlns:a16="http://schemas.microsoft.com/office/drawing/2014/main" id="{183885AC-34B5-1C30-3A19-2C1EC34A9EDA}"/>
              </a:ext>
            </a:extLst>
          </p:cNvPr>
          <p:cNvSpPr>
            <a:spLocks noGrp="1"/>
          </p:cNvSpPr>
          <p:nvPr>
            <p:ph type="body" sz="quarter" idx="10" hasCustomPrompt="1"/>
          </p:nvPr>
        </p:nvSpPr>
        <p:spPr>
          <a:xfrm>
            <a:off x="2794000" y="4666724"/>
            <a:ext cx="6497204" cy="419624"/>
          </a:xfrm>
        </p:spPr>
        <p:txBody>
          <a:bodyPr/>
          <a:lstStyle>
            <a:lvl1pPr algn="ctr">
              <a:defRPr b="0"/>
            </a:lvl1pPr>
          </a:lstStyle>
          <a:p>
            <a:pPr lvl="0"/>
            <a:r>
              <a:rPr lang="en-GB"/>
              <a:t>Said someone 2023</a:t>
            </a:r>
          </a:p>
        </p:txBody>
      </p:sp>
    </p:spTree>
    <p:extLst>
      <p:ext uri="{BB962C8B-B14F-4D97-AF65-F5344CB8AC3E}">
        <p14:creationId xmlns:p14="http://schemas.microsoft.com/office/powerpoint/2010/main" val="3047781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heading intro slide">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a:xfrm>
            <a:off x="1318918" y="6483641"/>
            <a:ext cx="6148039" cy="144000"/>
          </a:xfrm>
        </p:spPr>
        <p:txBody>
          <a:bodyPr/>
          <a:lstStyle>
            <a:lvl1pPr>
              <a:defRPr>
                <a:solidFill>
                  <a:schemeClr val="tx1"/>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cxnSp>
        <p:nvCxnSpPr>
          <p:cNvPr id="6" name="Straight Connector 5">
            <a:extLst>
              <a:ext uri="{FF2B5EF4-FFF2-40B4-BE49-F238E27FC236}">
                <a16:creationId xmlns:a16="http://schemas.microsoft.com/office/drawing/2014/main" id="{47415A2E-26ED-BDF8-7ACE-ADA96373BBEE}"/>
              </a:ext>
            </a:extLst>
          </p:cNvPr>
          <p:cNvCxnSpPr>
            <a:cxnSpLocks/>
          </p:cNvCxnSpPr>
          <p:nvPr userDrawn="1"/>
        </p:nvCxnSpPr>
        <p:spPr>
          <a:xfrm>
            <a:off x="990564" y="1048644"/>
            <a:ext cx="0" cy="580935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C9DA86-2F4E-B471-899F-E37C23281512}"/>
              </a:ext>
            </a:extLst>
          </p:cNvPr>
          <p:cNvCxnSpPr>
            <a:cxnSpLocks/>
          </p:cNvCxnSpPr>
          <p:nvPr userDrawn="1"/>
        </p:nvCxnSpPr>
        <p:spPr>
          <a:xfrm>
            <a:off x="8691132" y="1049867"/>
            <a:ext cx="0" cy="2026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E802AD-20B0-1F61-C9A5-26A85E574E27}"/>
              </a:ext>
            </a:extLst>
          </p:cNvPr>
          <p:cNvCxnSpPr>
            <a:cxnSpLocks/>
          </p:cNvCxnSpPr>
          <p:nvPr userDrawn="1"/>
        </p:nvCxnSpPr>
        <p:spPr>
          <a:xfrm>
            <a:off x="9724065" y="1049867"/>
            <a:ext cx="0" cy="20268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8D73CE-2B70-D873-E2F8-000F4DFB2BC0}"/>
              </a:ext>
            </a:extLst>
          </p:cNvPr>
          <p:cNvCxnSpPr>
            <a:cxnSpLocks/>
          </p:cNvCxnSpPr>
          <p:nvPr userDrawn="1"/>
        </p:nvCxnSpPr>
        <p:spPr>
          <a:xfrm>
            <a:off x="10740065" y="1049867"/>
            <a:ext cx="0" cy="20268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A600635D-1829-152D-C967-F540D7A31D3B}"/>
              </a:ext>
            </a:extLst>
          </p:cNvPr>
          <p:cNvSpPr>
            <a:spLocks noGrp="1"/>
          </p:cNvSpPr>
          <p:nvPr>
            <p:ph type="body" sz="quarter" idx="13" hasCustomPrompt="1"/>
          </p:nvPr>
        </p:nvSpPr>
        <p:spPr>
          <a:xfrm>
            <a:off x="1296755" y="1841746"/>
            <a:ext cx="7088187" cy="1856727"/>
          </a:xfrm>
        </p:spPr>
        <p:txBody>
          <a:bodyPr>
            <a:spAutoFit/>
          </a:bodyPr>
          <a:lstStyle>
            <a:lvl1pPr>
              <a:lnSpc>
                <a:spcPts val="5000"/>
              </a:lnSpc>
              <a:spcBef>
                <a:spcPts val="0"/>
              </a:spcBef>
              <a:defRPr sz="13800">
                <a:solidFill>
                  <a:schemeClr val="tx1"/>
                </a:solidFill>
              </a:defRPr>
            </a:lvl1pPr>
            <a:lvl2pPr>
              <a:lnSpc>
                <a:spcPts val="5000"/>
              </a:lnSpc>
              <a:spcBef>
                <a:spcPts val="0"/>
              </a:spcBef>
              <a:defRPr sz="3200" b="1">
                <a:solidFill>
                  <a:schemeClr val="tx1"/>
                </a:solidFill>
              </a:defRPr>
            </a:lvl2pPr>
            <a:lvl3pPr marL="0" indent="0">
              <a:buNone/>
              <a:defRPr>
                <a:solidFill>
                  <a:schemeClr val="tx1"/>
                </a:solidFill>
              </a:defRPr>
            </a:lvl3pPr>
            <a:lvl4pPr>
              <a:defRPr>
                <a:solidFill>
                  <a:schemeClr val="tx1"/>
                </a:solidFill>
              </a:defRPr>
            </a:lvl4pPr>
            <a:lvl5pPr>
              <a:defRPr>
                <a:solidFill>
                  <a:schemeClr val="tx1"/>
                </a:solidFill>
              </a:defRPr>
            </a:lvl5pPr>
          </a:lstStyle>
          <a:p>
            <a:pPr lvl="0"/>
            <a:r>
              <a:rPr lang="en-GB"/>
              <a:t>Heading </a:t>
            </a:r>
          </a:p>
          <a:p>
            <a:pPr lvl="1"/>
            <a:r>
              <a:rPr lang="en-GB"/>
              <a:t>Subtitle</a:t>
            </a:r>
          </a:p>
          <a:p>
            <a:pPr lvl="1"/>
            <a:endParaRPr lang="en-GB"/>
          </a:p>
        </p:txBody>
      </p:sp>
      <p:sp>
        <p:nvSpPr>
          <p:cNvPr id="14" name="Text Placeholder 13">
            <a:extLst>
              <a:ext uri="{FF2B5EF4-FFF2-40B4-BE49-F238E27FC236}">
                <a16:creationId xmlns:a16="http://schemas.microsoft.com/office/drawing/2014/main" id="{2F6AE718-190E-4BF8-B13E-56FC7D7C2E49}"/>
              </a:ext>
            </a:extLst>
          </p:cNvPr>
          <p:cNvSpPr>
            <a:spLocks noGrp="1"/>
          </p:cNvSpPr>
          <p:nvPr>
            <p:ph type="body" sz="quarter" idx="14"/>
          </p:nvPr>
        </p:nvSpPr>
        <p:spPr>
          <a:xfrm>
            <a:off x="1318917" y="3830996"/>
            <a:ext cx="9421141" cy="2413000"/>
          </a:xfrm>
        </p:spPr>
        <p:txBody>
          <a:bodyPr/>
          <a:lstStyle>
            <a:lvl1pPr>
              <a:defRPr sz="2400" b="0"/>
            </a:lvl1pPr>
            <a:lvl2pPr>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47504880"/>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3A154AC7-6FF6-9D44-86B6-BE050D66F5D0}"/>
              </a:ext>
            </a:extLst>
          </p:cNvPr>
          <p:cNvSpPr>
            <a:spLocks noGrp="1"/>
          </p:cNvSpPr>
          <p:nvPr>
            <p:ph type="ftr" sz="quarter" idx="27"/>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3099623373"/>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Quote with image">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760184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with image cyan">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Highly Confidential. For internal use only. Not to be reproduced or shared without permission. </a:t>
            </a:r>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096688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8A4570-3685-4E65-BC9F-C4C12A3BC51C}"/>
              </a:ext>
            </a:extLst>
          </p:cNvPr>
          <p:cNvSpPr>
            <a:spLocks noGrp="1"/>
          </p:cNvSpPr>
          <p:nvPr>
            <p:ph type="ctrTitle"/>
          </p:nvPr>
        </p:nvSpPr>
        <p:spPr>
          <a:xfrm>
            <a:off x="9428480" y="4626667"/>
            <a:ext cx="2072639" cy="1237665"/>
          </a:xfrm>
        </p:spPr>
        <p:txBody>
          <a:bodyPr anchor="b"/>
          <a:lstStyle>
            <a:lvl1pPr algn="l">
              <a:defRPr sz="1800">
                <a:solidFill>
                  <a:schemeClr val="tx2"/>
                </a:solidFill>
              </a:defRPr>
            </a:lvl1pPr>
          </a:lstStyle>
          <a:p>
            <a:r>
              <a:rPr lang="en-US"/>
              <a:t>Click to edit Master title style</a:t>
            </a:r>
            <a:endParaRPr lang="en-GB"/>
          </a:p>
        </p:txBody>
      </p:sp>
      <p:grpSp>
        <p:nvGrpSpPr>
          <p:cNvPr id="23" name="Group 22">
            <a:extLst>
              <a:ext uri="{FF2B5EF4-FFF2-40B4-BE49-F238E27FC236}">
                <a16:creationId xmlns:a16="http://schemas.microsoft.com/office/drawing/2014/main" id="{6C92CD6A-ED7E-4D35-BAE5-B97C92F3074F}"/>
              </a:ext>
            </a:extLst>
          </p:cNvPr>
          <p:cNvGrpSpPr/>
          <p:nvPr userDrawn="1"/>
        </p:nvGrpSpPr>
        <p:grpSpPr>
          <a:xfrm>
            <a:off x="2017181" y="1303185"/>
            <a:ext cx="1634069" cy="518287"/>
            <a:chOff x="2017181" y="1303185"/>
            <a:chExt cx="1634069" cy="518287"/>
          </a:xfrm>
        </p:grpSpPr>
        <p:sp>
          <p:nvSpPr>
            <p:cNvPr id="9" name="Freeform 26">
              <a:extLst>
                <a:ext uri="{FF2B5EF4-FFF2-40B4-BE49-F238E27FC236}">
                  <a16:creationId xmlns:a16="http://schemas.microsoft.com/office/drawing/2014/main" id="{DE99284C-E2AD-41A0-B242-1E9B0E84F25F}"/>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a:extLst>
                <a:ext uri="{FF2B5EF4-FFF2-40B4-BE49-F238E27FC236}">
                  <a16:creationId xmlns:a16="http://schemas.microsoft.com/office/drawing/2014/main" id="{0CD5324F-17E2-4E66-AA21-76F37C24938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a:extLst>
                <a:ext uri="{FF2B5EF4-FFF2-40B4-BE49-F238E27FC236}">
                  <a16:creationId xmlns:a16="http://schemas.microsoft.com/office/drawing/2014/main" id="{2F09C407-C933-46EC-A775-F239B921E6B4}"/>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a:extLst>
                <a:ext uri="{FF2B5EF4-FFF2-40B4-BE49-F238E27FC236}">
                  <a16:creationId xmlns:a16="http://schemas.microsoft.com/office/drawing/2014/main" id="{A59C8678-39CD-4E1E-9EB3-8449273C6237}"/>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a:extLst>
                <a:ext uri="{FF2B5EF4-FFF2-40B4-BE49-F238E27FC236}">
                  <a16:creationId xmlns:a16="http://schemas.microsoft.com/office/drawing/2014/main" id="{DEF75281-66EA-467F-A645-DFF6A6EAA044}"/>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a:extLst>
                <a:ext uri="{FF2B5EF4-FFF2-40B4-BE49-F238E27FC236}">
                  <a16:creationId xmlns:a16="http://schemas.microsoft.com/office/drawing/2014/main" id="{3F5BD869-6564-4968-9490-1F853477E0EF}"/>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2">
              <a:extLst>
                <a:ext uri="{FF2B5EF4-FFF2-40B4-BE49-F238E27FC236}">
                  <a16:creationId xmlns:a16="http://schemas.microsoft.com/office/drawing/2014/main" id="{3EDB1051-6B64-49E6-BD65-5CEB0B4F0D76}"/>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3">
              <a:extLst>
                <a:ext uri="{FF2B5EF4-FFF2-40B4-BE49-F238E27FC236}">
                  <a16:creationId xmlns:a16="http://schemas.microsoft.com/office/drawing/2014/main" id="{815CB7C1-6900-4996-AC9B-E3B32DB9D6F8}"/>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34">
              <a:extLst>
                <a:ext uri="{FF2B5EF4-FFF2-40B4-BE49-F238E27FC236}">
                  <a16:creationId xmlns:a16="http://schemas.microsoft.com/office/drawing/2014/main" id="{2845D648-3776-4102-8D46-250B9C354EB3}"/>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Line 6">
            <a:extLst>
              <a:ext uri="{FF2B5EF4-FFF2-40B4-BE49-F238E27FC236}">
                <a16:creationId xmlns:a16="http://schemas.microsoft.com/office/drawing/2014/main" id="{EA373F53-53C4-474C-836E-61FF6B02D1D8}"/>
              </a:ext>
            </a:extLst>
          </p:cNvPr>
          <p:cNvSpPr>
            <a:spLocks noChangeShapeType="1"/>
          </p:cNvSpPr>
          <p:nvPr userDrawn="1"/>
        </p:nvSpPr>
        <p:spPr bwMode="auto">
          <a:xfrm>
            <a:off x="509289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7">
            <a:extLst>
              <a:ext uri="{FF2B5EF4-FFF2-40B4-BE49-F238E27FC236}">
                <a16:creationId xmlns:a16="http://schemas.microsoft.com/office/drawing/2014/main" id="{6BD4413F-62AD-4373-B07F-B9745E67D600}"/>
              </a:ext>
            </a:extLst>
          </p:cNvPr>
          <p:cNvSpPr>
            <a:spLocks noChangeShapeType="1"/>
          </p:cNvSpPr>
          <p:nvPr userDrawn="1"/>
        </p:nvSpPr>
        <p:spPr bwMode="auto">
          <a:xfrm>
            <a:off x="10995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8">
            <a:extLst>
              <a:ext uri="{FF2B5EF4-FFF2-40B4-BE49-F238E27FC236}">
                <a16:creationId xmlns:a16="http://schemas.microsoft.com/office/drawing/2014/main" id="{D48B21F6-C545-4B7E-84E9-E19F01568154}"/>
              </a:ext>
            </a:extLst>
          </p:cNvPr>
          <p:cNvSpPr>
            <a:spLocks noChangeShapeType="1"/>
          </p:cNvSpPr>
          <p:nvPr userDrawn="1"/>
        </p:nvSpPr>
        <p:spPr bwMode="auto">
          <a:xfrm>
            <a:off x="459054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6">
            <a:extLst>
              <a:ext uri="{FF2B5EF4-FFF2-40B4-BE49-F238E27FC236}">
                <a16:creationId xmlns:a16="http://schemas.microsoft.com/office/drawing/2014/main" id="{53C271A6-1538-44A7-A8D2-BDBAEB4EAD35}"/>
              </a:ext>
            </a:extLst>
          </p:cNvPr>
          <p:cNvSpPr>
            <a:spLocks noChangeShapeType="1"/>
          </p:cNvSpPr>
          <p:nvPr userDrawn="1"/>
        </p:nvSpPr>
        <p:spPr bwMode="auto">
          <a:xfrm>
            <a:off x="11581808"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7">
            <a:extLst>
              <a:ext uri="{FF2B5EF4-FFF2-40B4-BE49-F238E27FC236}">
                <a16:creationId xmlns:a16="http://schemas.microsoft.com/office/drawing/2014/main" id="{972D9229-07E7-4BE5-9E2B-76A227B3BFE5}"/>
              </a:ext>
            </a:extLst>
          </p:cNvPr>
          <p:cNvSpPr>
            <a:spLocks noChangeShapeType="1"/>
          </p:cNvSpPr>
          <p:nvPr userDrawn="1"/>
        </p:nvSpPr>
        <p:spPr bwMode="auto">
          <a:xfrm>
            <a:off x="9095932" y="2100134"/>
            <a:ext cx="0" cy="3708000"/>
          </a:xfrm>
          <a:prstGeom prst="line">
            <a:avLst/>
          </a:prstGeom>
          <a:noFill/>
          <a:ln w="952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6">
            <a:extLst>
              <a:ext uri="{FF2B5EF4-FFF2-40B4-BE49-F238E27FC236}">
                <a16:creationId xmlns:a16="http://schemas.microsoft.com/office/drawing/2014/main" id="{AD03812C-3733-40A5-93C6-D4C25C670C9D}"/>
              </a:ext>
            </a:extLst>
          </p:cNvPr>
          <p:cNvSpPr>
            <a:spLocks noChangeShapeType="1"/>
          </p:cNvSpPr>
          <p:nvPr userDrawn="1"/>
        </p:nvSpPr>
        <p:spPr bwMode="auto">
          <a:xfrm>
            <a:off x="2079436" y="2100134"/>
            <a:ext cx="0" cy="37080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8662788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60"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Footer only navy">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3173467806"/>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Footer only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785046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26156"/>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nstructions 1">
    <p:spTree>
      <p:nvGrpSpPr>
        <p:cNvPr id="1" name=""/>
        <p:cNvGrpSpPr/>
        <p:nvPr/>
      </p:nvGrpSpPr>
      <p:grpSpPr>
        <a:xfrm>
          <a:off x="0" y="0"/>
          <a:ext cx="0" cy="0"/>
          <a:chOff x="0" y="0"/>
          <a:chExt cx="0" cy="0"/>
        </a:xfrm>
      </p:grpSpPr>
      <p:sp>
        <p:nvSpPr>
          <p:cNvPr id="22" name="TextBox 21"/>
          <p:cNvSpPr txBox="1"/>
          <p:nvPr userDrawn="1"/>
        </p:nvSpPr>
        <p:spPr>
          <a:xfrm>
            <a:off x="806400" y="1957388"/>
            <a:ext cx="4056200" cy="39195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This template was created with a master theme called Capita August 2019. Use this quick reference guide to help choose your layouts, add content, and format text and content elements. </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Getting started</a:t>
            </a:r>
            <a:b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modify any of the existing example slides in this template, or start with a fresh layout.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Starting fresh</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New Slide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the layout from the Capita Theme in the dropdown menu which appears to best suit your content.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To change your layout</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an option from the </a:t>
            </a:r>
            <a:r>
              <a:rPr kumimoji="0" lang="en-US" sz="1400" b="0" i="0" u="none" strike="noStrike" kern="1200" cap="none" spc="0" normalizeH="0" baseline="0" noProof="0" err="1">
                <a:ln>
                  <a:noFill/>
                </a:ln>
                <a:solidFill>
                  <a:schemeClr val="tx2"/>
                </a:solidFill>
                <a:effectLst/>
                <a:uLnTx/>
                <a:uFillTx/>
                <a:latin typeface="Arial Regular" charset="0"/>
                <a:ea typeface="Arial Regular" charset="0"/>
                <a:cs typeface="Arial Regular" charset="0"/>
              </a:rPr>
              <a:t>CapitaTheme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dropdown menu. Your slide will adopt the newly selected format and content will shift accordingly.</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Avoid stretching, shrinking and adding new elements to your layout. instead, select a predesigned layout that meets your needs. </a:t>
            </a:r>
            <a:b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This ensures consistency and prevents errors later on.</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18" name="Line 11">
            <a:extLst>
              <a:ext uri="{FF2B5EF4-FFF2-40B4-BE49-F238E27FC236}">
                <a16:creationId xmlns:a16="http://schemas.microsoft.com/office/drawing/2014/main" id="{82A72A21-7934-4491-8AFF-5C59B8DA862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1AFA15DE-30AD-4640-A44D-7B96B39EC318}"/>
              </a:ext>
            </a:extLst>
          </p:cNvPr>
          <p:cNvSpPr txBox="1"/>
          <p:nvPr userDrawn="1"/>
        </p:nvSpPr>
        <p:spPr>
          <a:xfrm>
            <a:off x="806400"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20" name="Rectangle 19">
            <a:extLst>
              <a:ext uri="{FF2B5EF4-FFF2-40B4-BE49-F238E27FC236}">
                <a16:creationId xmlns:a16="http://schemas.microsoft.com/office/drawing/2014/main" id="{EF0E1C60-E9FB-4179-9731-37D5D5CD52ED}"/>
              </a:ext>
            </a:extLst>
          </p:cNvPr>
          <p:cNvSpPr/>
          <p:nvPr userDrawn="1"/>
        </p:nvSpPr>
        <p:spPr>
          <a:xfrm>
            <a:off x="806400" y="625655"/>
            <a:ext cx="1792157" cy="369332"/>
          </a:xfrm>
          <a:prstGeom prst="rect">
            <a:avLst/>
          </a:prstGeom>
        </p:spPr>
        <p:txBody>
          <a:bodyPr wrap="none" lIns="0" tIns="0" rIns="0" bIns="0">
            <a:spAutoFit/>
          </a:bodyPr>
          <a:lstStyle/>
          <a:p>
            <a:r>
              <a:rPr lang="en-US" sz="2400" b="1">
                <a:solidFill>
                  <a:schemeClr val="tx2"/>
                </a:solidFill>
              </a:rPr>
              <a:t>Introduction</a:t>
            </a:r>
          </a:p>
        </p:txBody>
      </p:sp>
      <p:pic>
        <p:nvPicPr>
          <p:cNvPr id="17" name="Picture 16" descr="A picture containing device, meter&#10;&#10;Description automatically generated">
            <a:extLst>
              <a:ext uri="{FF2B5EF4-FFF2-40B4-BE49-F238E27FC236}">
                <a16:creationId xmlns:a16="http://schemas.microsoft.com/office/drawing/2014/main" id="{CED4C42F-B79D-4DE8-9094-471BEC62AD7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74F40086-7D68-4F2B-A9B2-2FB6F58AD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84813" y="1957388"/>
            <a:ext cx="2088489" cy="4633416"/>
          </a:xfrm>
          <a:prstGeom prst="rect">
            <a:avLst/>
          </a:prstGeom>
          <a:ln>
            <a:noFill/>
          </a:ln>
          <a:effectLst/>
        </p:spPr>
      </p:pic>
      <p:pic>
        <p:nvPicPr>
          <p:cNvPr id="27" name="Picture 26" descr="A screenshot of a computer&#10;&#10;Description automatically generated">
            <a:extLst>
              <a:ext uri="{FF2B5EF4-FFF2-40B4-BE49-F238E27FC236}">
                <a16:creationId xmlns:a16="http://schemas.microsoft.com/office/drawing/2014/main" id="{5E4AB281-A4F7-4F75-B3F9-80E53DA3312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923214" y="1964471"/>
            <a:ext cx="3132714" cy="4151321"/>
          </a:xfrm>
          <a:prstGeom prst="rect">
            <a:avLst/>
          </a:prstGeom>
          <a:ln w="12700">
            <a:noFill/>
          </a:ln>
          <a:effectLst/>
        </p:spPr>
      </p:pic>
      <p:sp>
        <p:nvSpPr>
          <p:cNvPr id="28" name="Rectangle 27">
            <a:extLst>
              <a:ext uri="{FF2B5EF4-FFF2-40B4-BE49-F238E27FC236}">
                <a16:creationId xmlns:a16="http://schemas.microsoft.com/office/drawing/2014/main" id="{CE123C39-98FE-4097-9E37-9FF88207D114}"/>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18EE3BA-5F3A-4F48-8A1F-E0C79FC0F78F}"/>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6F960805-EC4A-42A4-8D90-286673E76834}"/>
              </a:ext>
            </a:extLst>
          </p:cNvPr>
          <p:cNvSpPr/>
          <p:nvPr userDrawn="1"/>
        </p:nvSpPr>
        <p:spPr>
          <a:xfrm>
            <a:off x="5484812" y="2656060"/>
            <a:ext cx="2161983" cy="394903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F2A68BA-4671-4598-8922-810AA6AC75AF}"/>
              </a:ext>
            </a:extLst>
          </p:cNvPr>
          <p:cNvSpPr/>
          <p:nvPr userDrawn="1"/>
        </p:nvSpPr>
        <p:spPr>
          <a:xfrm>
            <a:off x="7937150" y="2190207"/>
            <a:ext cx="3132714" cy="38168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62981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structions 2">
    <p:spTree>
      <p:nvGrpSpPr>
        <p:cNvPr id="1" name=""/>
        <p:cNvGrpSpPr/>
        <p:nvPr/>
      </p:nvGrpSpPr>
      <p:grpSpPr>
        <a:xfrm>
          <a:off x="0" y="0"/>
          <a:ext cx="0" cy="0"/>
          <a:chOff x="0" y="0"/>
          <a:chExt cx="0" cy="0"/>
        </a:xfrm>
      </p:grpSpPr>
      <p:sp>
        <p:nvSpPr>
          <p:cNvPr id="22" name="TextBox 21"/>
          <p:cNvSpPr txBox="1"/>
          <p:nvPr userDrawn="1"/>
        </p:nvSpPr>
        <p:spPr>
          <a:xfrm>
            <a:off x="804863" y="2938463"/>
            <a:ext cx="4067176" cy="1231106"/>
          </a:xfrm>
          <a:prstGeom prst="rect">
            <a:avLst/>
          </a:prstGeom>
          <a:noFill/>
        </p:spPr>
        <p:txBody>
          <a:bodyPr wrap="square" lIns="0" tIns="0" rIns="0" bIns="0" rtlCol="0">
            <a:spAutoFit/>
          </a:bodyPr>
          <a:lstStyle/>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There is no need to manually style text when using the Capita Theme. Text styles,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including bullets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are preset and can be found by using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tool</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Less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More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in the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navigate between preset text styles.</a:t>
            </a:r>
          </a:p>
        </p:txBody>
      </p:sp>
      <p:sp>
        <p:nvSpPr>
          <p:cNvPr id="17" name="TextBox 16">
            <a:extLst>
              <a:ext uri="{FF2B5EF4-FFF2-40B4-BE49-F238E27FC236}">
                <a16:creationId xmlns:a16="http://schemas.microsoft.com/office/drawing/2014/main" id="{7F092475-C4E8-4B87-8FDB-7AB2EEFECBA5}"/>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8" name="Line 11">
            <a:extLst>
              <a:ext uri="{FF2B5EF4-FFF2-40B4-BE49-F238E27FC236}">
                <a16:creationId xmlns:a16="http://schemas.microsoft.com/office/drawing/2014/main" id="{BB4C48B3-02BC-4895-A9FD-6CFD5D2AF5BE}"/>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BD3EF62D-FD75-4F3A-86D4-6EA3101BA798}"/>
              </a:ext>
            </a:extLst>
          </p:cNvPr>
          <p:cNvSpPr txBox="1"/>
          <p:nvPr userDrawn="1"/>
        </p:nvSpPr>
        <p:spPr>
          <a:xfrm>
            <a:off x="6091237" y="2938463"/>
            <a:ext cx="5295899" cy="2958141"/>
          </a:xfrm>
          <a:prstGeom prst="rect">
            <a:avLst/>
          </a:prstGeom>
          <a:solidFill>
            <a:schemeClr val="bg1">
              <a:lumMod val="95000"/>
            </a:schemeClr>
          </a:solidFill>
        </p:spPr>
        <p:txBody>
          <a:bodyPr wrap="square" lIns="252000" tIns="180000" rIns="324000" bIns="108000" rtlCol="0">
            <a:noAutofit/>
          </a:body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tab pos="1524000" algn="l"/>
              </a:tabLst>
              <a:defRPr/>
            </a:pPr>
            <a:r>
              <a:rPr kumimoji="0" lang="en-US" sz="1800" b="1" i="0" u="none" strike="noStrike" kern="1200" cap="none" spc="0" normalizeH="0" baseline="0" noProof="0">
                <a:ln>
                  <a:noFill/>
                </a:ln>
                <a:solidFill>
                  <a:srgbClr val="02083C"/>
                </a:solidFill>
                <a:effectLst/>
                <a:uLnTx/>
                <a:uFillTx/>
                <a:latin typeface="+mn-lt"/>
                <a:ea typeface="+mn-ea"/>
                <a:cs typeface="+mn-cs"/>
              </a:rPr>
              <a:t>First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Subheading</a:t>
            </a:r>
          </a:p>
          <a:p>
            <a:pPr marL="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Second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Body text</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179388" marR="0" lvl="2" indent="-179388" algn="l" defTabSz="914400" rtl="0" eaLnBrk="1" fontAlgn="auto" latinLnBrk="0" hangingPunct="1">
              <a:lnSpc>
                <a:spcPct val="100000"/>
              </a:lnSpc>
              <a:spcBef>
                <a:spcPts val="600"/>
              </a:spcBef>
              <a:spcAft>
                <a:spcPts val="0"/>
              </a:spcAft>
              <a:buClr>
                <a:srgbClr val="02083C"/>
              </a:buClr>
              <a:buSzTx/>
              <a:buFont typeface="Arial" panose="020B0604020202020204" pitchFamily="34" charset="0"/>
              <a:buChar char="•"/>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Third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one</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357188" marR="0" lvl="3" indent="-171450"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400" b="0" i="0" u="none" strike="noStrike" kern="1200" cap="none" spc="0" normalizeH="0" baseline="0" noProof="0">
                <a:ln>
                  <a:noFill/>
                </a:ln>
                <a:solidFill>
                  <a:srgbClr val="02083C"/>
                </a:solidFill>
                <a:effectLst/>
                <a:uLnTx/>
                <a:uFillTx/>
                <a:latin typeface="+mn-lt"/>
                <a:ea typeface="+mn-ea"/>
                <a:cs typeface="+mn-cs"/>
              </a:rPr>
              <a:t>Fourth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two</a:t>
            </a:r>
            <a:endParaRPr kumimoji="0" lang="en-US" sz="14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536575" marR="0" lvl="4" indent="-182563"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200" b="0" i="0" u="none" strike="noStrike" kern="1200" cap="none" spc="0" normalizeH="0" baseline="0" noProof="0">
                <a:ln>
                  <a:noFill/>
                </a:ln>
                <a:solidFill>
                  <a:srgbClr val="02083C"/>
                </a:solidFill>
                <a:effectLst/>
                <a:uLnTx/>
                <a:uFillTx/>
                <a:latin typeface="+mn-lt"/>
                <a:ea typeface="+mn-ea"/>
                <a:cs typeface="+mn-cs"/>
              </a:rPr>
              <a:t>Fifth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three</a:t>
            </a:r>
          </a:p>
          <a:p>
            <a:pPr marL="0" marR="0" lvl="5" indent="0" algn="l" defTabSz="914400" rtl="0" eaLnBrk="1" fontAlgn="auto" latinLnBrk="0" hangingPunct="1">
              <a:lnSpc>
                <a:spcPct val="100000"/>
              </a:lnSpc>
              <a:spcBef>
                <a:spcPts val="500"/>
              </a:spcBef>
              <a:spcAft>
                <a:spcPts val="0"/>
              </a:spcAft>
              <a:buClr>
                <a:srgbClr val="02083C"/>
              </a:buClr>
              <a:buSzTx/>
              <a:buFont typeface="Arial" panose="020B0604020202020204" pitchFamily="34" charset="0"/>
              <a:buNone/>
              <a:tabLst>
                <a:tab pos="1524000" algn="l"/>
              </a:tabLst>
              <a:defRPr/>
            </a:pPr>
            <a:r>
              <a:rPr kumimoji="0" lang="en-US" sz="1200" b="0" i="1" u="none" strike="noStrike" kern="1200" cap="none" spc="0" normalizeH="0" baseline="0" noProof="0">
                <a:ln>
                  <a:noFill/>
                </a:ln>
                <a:solidFill>
                  <a:srgbClr val="02083C"/>
                </a:solidFill>
                <a:effectLst/>
                <a:uLnTx/>
                <a:uFillTx/>
                <a:latin typeface="+mn-lt"/>
                <a:ea typeface="+mn-ea"/>
                <a:cs typeface="+mn-cs"/>
              </a:rPr>
              <a:t>Sixth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a:t>
            </a:r>
            <a:endParaRPr kumimoji="0" lang="en-US" sz="1200" b="0" i="1"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0" marR="0" lvl="6"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1" i="0" u="none" strike="noStrike" kern="1200" cap="all" spc="0" normalizeH="0" baseline="0" noProof="0">
                <a:ln>
                  <a:noFill/>
                </a:ln>
                <a:solidFill>
                  <a:srgbClr val="02083C"/>
                </a:solidFill>
                <a:effectLst/>
                <a:uLnTx/>
                <a:uFillTx/>
                <a:latin typeface="+mn-lt"/>
                <a:ea typeface="+mn-ea"/>
                <a:cs typeface="+mn-cs"/>
              </a:rPr>
              <a:t>Seventh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Bold</a:t>
            </a:r>
            <a:endParaRPr kumimoji="0" lang="en-US" sz="1200" b="1"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7"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0" i="0" u="none" strike="noStrike" kern="1200" cap="all" spc="0" normalizeH="0" baseline="0" noProof="0">
                <a:ln>
                  <a:noFill/>
                </a:ln>
                <a:solidFill>
                  <a:srgbClr val="02083C"/>
                </a:solidFill>
                <a:effectLst/>
                <a:uLnTx/>
                <a:uFillTx/>
                <a:latin typeface="+mn-lt"/>
                <a:ea typeface="+mn-ea"/>
                <a:cs typeface="+mn-cs"/>
              </a:rPr>
              <a:t>Eighth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a:t>
            </a:r>
            <a:endParaRPr kumimoji="0" lang="en-US" sz="1200" b="0"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8" indent="0" algn="l" defTabSz="914400" rtl="0" eaLnBrk="1" fontAlgn="auto" latinLnBrk="0" hangingPunct="1">
              <a:lnSpc>
                <a:spcPct val="90000"/>
              </a:lnSpc>
              <a:spcBef>
                <a:spcPts val="600"/>
              </a:spcBef>
              <a:spcAft>
                <a:spcPts val="0"/>
              </a:spcAft>
              <a:buClr>
                <a:srgbClr val="02083C"/>
              </a:buClr>
              <a:buSzTx/>
              <a:buFont typeface="Arial" panose="020B0604020202020204" pitchFamily="34" charset="0"/>
              <a:buNone/>
              <a:tabLst>
                <a:tab pos="1524000" algn="l"/>
              </a:tabLst>
              <a:defRPr/>
            </a:pPr>
            <a:r>
              <a:rPr kumimoji="0" lang="en-US" sz="900" b="0" i="0" u="none" strike="noStrike" kern="1200" cap="none" spc="0" normalizeH="0" baseline="0" noProof="0">
                <a:ln>
                  <a:noFill/>
                </a:ln>
                <a:solidFill>
                  <a:srgbClr val="02083C"/>
                </a:solidFill>
                <a:effectLst/>
                <a:uLnTx/>
                <a:uFillTx/>
                <a:latin typeface="+mn-lt"/>
                <a:ea typeface="+mn-ea"/>
                <a:cs typeface="+mn-cs"/>
              </a:rPr>
              <a:t>Ninth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a:t>
            </a:r>
            <a:r>
              <a:rPr kumimoji="0" lang="en-US" sz="1200" b="0" i="0" u="none" strike="noStrike" kern="1200" cap="none" spc="0" normalizeH="0" baseline="0" noProof="0" err="1">
                <a:ln>
                  <a:noFill/>
                </a:ln>
                <a:solidFill>
                  <a:schemeClr val="tx1">
                    <a:lumMod val="50000"/>
                    <a:lumOff val="50000"/>
                  </a:schemeClr>
                </a:solidFill>
                <a:effectLst/>
                <a:uLnTx/>
                <a:uFillTx/>
                <a:latin typeface="+mn-lt"/>
                <a:ea typeface="+mn-ea"/>
                <a:cs typeface="+mn-cs"/>
              </a:rPr>
              <a:t>Smallprint</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9pt</a:t>
            </a:r>
            <a:endParaRPr kumimoji="0" lang="en-US" sz="9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0" name="Rectangle 9">
            <a:extLst>
              <a:ext uri="{FF2B5EF4-FFF2-40B4-BE49-F238E27FC236}">
                <a16:creationId xmlns:a16="http://schemas.microsoft.com/office/drawing/2014/main" id="{7C9DAB74-D510-4A0E-A0EC-8A33EBF09195}"/>
              </a:ext>
            </a:extLst>
          </p:cNvPr>
          <p:cNvSpPr/>
          <p:nvPr userDrawn="1"/>
        </p:nvSpPr>
        <p:spPr>
          <a:xfrm>
            <a:off x="800919" y="625655"/>
            <a:ext cx="3164328" cy="369332"/>
          </a:xfrm>
          <a:prstGeom prst="rect">
            <a:avLst/>
          </a:prstGeom>
        </p:spPr>
        <p:txBody>
          <a:bodyPr wrap="none" lIns="0" tIns="0" rIns="0" bIns="0">
            <a:spAutoFit/>
          </a:bodyPr>
          <a:lstStyle/>
          <a:p>
            <a:r>
              <a:rPr lang="en-US" sz="2400" b="1">
                <a:solidFill>
                  <a:schemeClr val="tx2"/>
                </a:solidFill>
              </a:rPr>
              <a:t>Navigating text styles</a:t>
            </a:r>
          </a:p>
        </p:txBody>
      </p:sp>
      <p:pic>
        <p:nvPicPr>
          <p:cNvPr id="23" name="Picture 22" descr="A picture containing device, meter&#10;&#10;Description automatically generated">
            <a:extLst>
              <a:ext uri="{FF2B5EF4-FFF2-40B4-BE49-F238E27FC236}">
                <a16:creationId xmlns:a16="http://schemas.microsoft.com/office/drawing/2014/main" id="{2E9A5B43-D270-4E11-9B02-369B85862A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24" name="Rectangle 23">
            <a:extLst>
              <a:ext uri="{FF2B5EF4-FFF2-40B4-BE49-F238E27FC236}">
                <a16:creationId xmlns:a16="http://schemas.microsoft.com/office/drawing/2014/main" id="{C693921F-6BE1-4432-8D8B-025AB3CFFE9A}"/>
              </a:ext>
            </a:extLst>
          </p:cNvPr>
          <p:cNvSpPr/>
          <p:nvPr userDrawn="1"/>
        </p:nvSpPr>
        <p:spPr>
          <a:xfrm>
            <a:off x="5017293" y="1223964"/>
            <a:ext cx="340519" cy="188117"/>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8FCE6E67-9BE9-4D36-8EC6-3D2F5B340CF3}"/>
              </a:ext>
            </a:extLst>
          </p:cNvPr>
          <p:cNvPicPr>
            <a:picLocks noChangeAspect="1"/>
          </p:cNvPicPr>
          <p:nvPr userDrawn="1"/>
        </p:nvPicPr>
        <p:blipFill>
          <a:blip r:embed="rId3">
            <a:extLst>
              <a:ext uri="{28A0092B-C50C-407E-A947-70E740481C1C}">
                <a14:useLocalDpi xmlns:a14="http://schemas.microsoft.com/office/drawing/2010/main"/>
              </a:ext>
            </a:extLst>
          </a:blip>
          <a:stretch/>
        </p:blipFill>
        <p:spPr>
          <a:xfrm>
            <a:off x="5203323" y="1193270"/>
            <a:ext cx="2047875" cy="1323975"/>
          </a:xfrm>
          <a:prstGeom prst="rect">
            <a:avLst/>
          </a:prstGeom>
        </p:spPr>
      </p:pic>
      <p:pic>
        <p:nvPicPr>
          <p:cNvPr id="47" name="Picture 46">
            <a:extLst>
              <a:ext uri="{FF2B5EF4-FFF2-40B4-BE49-F238E27FC236}">
                <a16:creationId xmlns:a16="http://schemas.microsoft.com/office/drawing/2014/main" id="{F644CC86-F22A-4778-A5A5-DD1692C17D55}"/>
              </a:ext>
            </a:extLst>
          </p:cNvPr>
          <p:cNvPicPr>
            <a:picLocks noChangeAspect="1"/>
          </p:cNvPicPr>
          <p:nvPr userDrawn="1"/>
        </p:nvPicPr>
        <p:blipFill>
          <a:blip r:embed="rId4">
            <a:extLst>
              <a:ext uri="{28A0092B-C50C-407E-A947-70E740481C1C}">
                <a14:useLocalDpi xmlns:a14="http://schemas.microsoft.com/office/drawing/2010/main"/>
              </a:ext>
            </a:extLst>
          </a:blip>
          <a:stretch/>
        </p:blipFill>
        <p:spPr>
          <a:xfrm>
            <a:off x="3155448" y="1193270"/>
            <a:ext cx="2047875" cy="1323975"/>
          </a:xfrm>
          <a:prstGeom prst="rect">
            <a:avLst/>
          </a:prstGeom>
        </p:spPr>
      </p:pic>
      <p:sp>
        <p:nvSpPr>
          <p:cNvPr id="48" name="Rectangle 47">
            <a:extLst>
              <a:ext uri="{FF2B5EF4-FFF2-40B4-BE49-F238E27FC236}">
                <a16:creationId xmlns:a16="http://schemas.microsoft.com/office/drawing/2014/main" id="{5FA619E1-2123-4C9B-92CA-661F2069437D}"/>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0BF7C738-C4EE-439C-96A4-A994EFCB0D2E}"/>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E1D7EDDB-E844-46E4-89F5-528F81A63A63}"/>
              </a:ext>
            </a:extLst>
          </p:cNvPr>
          <p:cNvSpPr/>
          <p:nvPr userDrawn="1"/>
        </p:nvSpPr>
        <p:spPr>
          <a:xfrm>
            <a:off x="5206012" y="2003968"/>
            <a:ext cx="2045186" cy="50881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9A10AD6B-B087-4F26-AB37-404244046F67}"/>
              </a:ext>
            </a:extLst>
          </p:cNvPr>
          <p:cNvSpPr/>
          <p:nvPr userDrawn="1"/>
        </p:nvSpPr>
        <p:spPr>
          <a:xfrm>
            <a:off x="3150685" y="2003967"/>
            <a:ext cx="2045493" cy="50881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Connector: Elbow 51">
            <a:extLst>
              <a:ext uri="{FF2B5EF4-FFF2-40B4-BE49-F238E27FC236}">
                <a16:creationId xmlns:a16="http://schemas.microsoft.com/office/drawing/2014/main" id="{7055443B-3730-4CA9-91BA-103C00717E6C}"/>
              </a:ext>
            </a:extLst>
          </p:cNvPr>
          <p:cNvCxnSpPr>
            <a:stCxn id="49" idx="2"/>
            <a:endCxn id="51" idx="0"/>
          </p:cNvCxnSpPr>
          <p:nvPr userDrawn="1"/>
        </p:nvCxnSpPr>
        <p:spPr>
          <a:xfrm rot="5400000">
            <a:off x="4339809" y="1246265"/>
            <a:ext cx="591325" cy="924078"/>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F7097EC-56CB-4A7F-AB54-489E1394D630}"/>
              </a:ext>
            </a:extLst>
          </p:cNvPr>
          <p:cNvCxnSpPr>
            <a:cxnSpLocks/>
            <a:stCxn id="48" idx="2"/>
            <a:endCxn id="50" idx="0"/>
          </p:cNvCxnSpPr>
          <p:nvPr userDrawn="1"/>
        </p:nvCxnSpPr>
        <p:spPr>
          <a:xfrm rot="16200000" flipH="1">
            <a:off x="5473361" y="1248724"/>
            <a:ext cx="591326" cy="919162"/>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9699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nstructions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3FD60F-62BB-450D-808E-2B06F0909D2B}"/>
              </a:ext>
            </a:extLst>
          </p:cNvPr>
          <p:cNvSpPr/>
          <p:nvPr userDrawn="1"/>
        </p:nvSpPr>
        <p:spPr>
          <a:xfrm>
            <a:off x="4872037" y="1957388"/>
            <a:ext cx="6505576" cy="2941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userDrawn="1"/>
        </p:nvSpPr>
        <p:spPr>
          <a:xfrm>
            <a:off x="814387" y="1957387"/>
            <a:ext cx="3446463" cy="29416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Headings</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Placeholders for slide titles exist on most slides. Do not rearrange or reformat these placeholders. If you do so accidentally, any reformatting can be returned to the original style by clicking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Reset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Footers</a:t>
            </a:r>
            <a:b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Ensure footers are consistent by building your presentation from only one theme.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edit footers on individual slides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add/edit footer content, go to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Insert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Header &amp; Footer</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8" name="TextBox 7"/>
          <p:cNvSpPr txBox="1"/>
          <p:nvPr userDrawn="1"/>
        </p:nvSpPr>
        <p:spPr>
          <a:xfrm>
            <a:off x="5088430" y="2131062"/>
            <a:ext cx="6102348" cy="2623818"/>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a:t>
            </a:r>
            <a:b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 occur from dragging in slides from other templates.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realign broken footers, first ensure that all slides are based on ONE master theme.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mn-ea"/>
                <a:cs typeface="+mn-cs"/>
              </a:rPr>
              <a:t>1. </a:t>
            </a:r>
            <a:r>
              <a:rPr kumimoji="0" lang="en-US" sz="1100" b="0" i="0" u="none" strike="noStrike" kern="1200" cap="none" spc="0" normalizeH="0" baseline="0" noProof="0">
                <a:ln>
                  <a:noFill/>
                </a:ln>
                <a:solidFill>
                  <a:schemeClr val="tx2"/>
                </a:solidFill>
                <a:effectLst/>
                <a:uLnTx/>
                <a:uFillTx/>
                <a:latin typeface="+mn-lt"/>
                <a:ea typeface="+mn-ea"/>
                <a:cs typeface="+mn-cs"/>
              </a:rPr>
              <a:t>To make this process as simple as possible, delete the layouts that are NOT used in your presentation. From </a:t>
            </a:r>
            <a:r>
              <a:rPr kumimoji="0" lang="en-US" sz="1100" b="0" i="0" u="sng" strike="noStrike" kern="1200" cap="none" spc="0" normalizeH="0" baseline="0" noProof="0">
                <a:ln>
                  <a:noFill/>
                </a:ln>
                <a:solidFill>
                  <a:schemeClr val="tx2"/>
                </a:solidFill>
                <a:effectLst/>
                <a:uLnTx/>
                <a:uFillTx/>
                <a:latin typeface="+mn-lt"/>
                <a:ea typeface="+mn-ea"/>
                <a:cs typeface="+mn-cs"/>
              </a:rPr>
              <a:t>Slide Master view</a:t>
            </a:r>
            <a:r>
              <a:rPr kumimoji="0" lang="en-US" sz="1100" b="0" i="0" u="none" strike="noStrike" kern="1200" cap="none" spc="0" normalizeH="0" baseline="0" noProof="0">
                <a:ln>
                  <a:noFill/>
                </a:ln>
                <a:solidFill>
                  <a:schemeClr val="tx2"/>
                </a:solidFill>
                <a:effectLst/>
                <a:uLnTx/>
                <a:uFillTx/>
                <a:latin typeface="+mn-lt"/>
                <a:ea typeface="+mn-ea"/>
                <a:cs typeface="+mn-cs"/>
              </a:rPr>
              <a:t>, select all layouts in the master theme(s) and press the delete button. </a:t>
            </a:r>
            <a:r>
              <a:rPr kumimoji="0" lang="en-US" sz="1100" b="0" i="1" u="none" strike="noStrike" kern="1200" cap="none" spc="0" normalizeH="0" baseline="0" noProof="0">
                <a:ln>
                  <a:noFill/>
                </a:ln>
                <a:solidFill>
                  <a:schemeClr val="tx2"/>
                </a:solidFill>
                <a:effectLst/>
                <a:uLnTx/>
                <a:uFillTx/>
                <a:latin typeface="+mn-lt"/>
                <a:ea typeface="+mn-ea"/>
                <a:cs typeface="+mn-cs"/>
              </a:rPr>
              <a:t>Only the layouts that ARE used in your presentation will remain</a:t>
            </a:r>
            <a:r>
              <a:rPr kumimoji="0" lang="en-US" sz="1100" b="0" i="0" u="none" strike="noStrike" kern="1200" cap="none" spc="0" normalizeH="0" baseline="0" noProof="0">
                <a:ln>
                  <a:noFill/>
                </a:ln>
                <a:solidFill>
                  <a:schemeClr val="tx2"/>
                </a:solidFill>
                <a:effectLst/>
                <a:uLnTx/>
                <a:uFillTx/>
                <a:latin typeface="+mn-lt"/>
                <a:ea typeface="+mn-ea"/>
                <a:cs typeface="+mn-cs"/>
              </a:rPr>
              <a:t>.</a:t>
            </a:r>
            <a:r>
              <a:rPr kumimoji="0" lang="en-US" sz="1100" b="0" i="0" u="sng" strike="noStrike" kern="1200" cap="none" spc="0" normalizeH="0" baseline="0" noProof="0">
                <a:ln>
                  <a:noFill/>
                </a:ln>
                <a:solidFill>
                  <a:schemeClr val="tx2"/>
                </a:solidFill>
                <a:effectLst/>
                <a:uLnTx/>
                <a:uFillTx/>
                <a:latin typeface="+mn-lt"/>
                <a:ea typeface="+mn-ea"/>
                <a:cs typeface="+mn-cs"/>
              </a:rPr>
              <a:t> </a:t>
            </a:r>
            <a:endPar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endParaRP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2.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Now, find the layout in the master theme with a misaligned header or footer. Delete the header/footer placeholders on that layout. Next, from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Master view</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check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a:t>
            </a:r>
            <a:b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and/or Footer box</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to reset the placeholder(s). Repeat this for each layout as needed.</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3.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reset footers throughout the document, go to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Insert tab</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select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 &amp; Footer</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then uncheck all options and click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This will remove all footers from your presentation slides.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4.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Then, following the same steps as above, check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Number and Footer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(ensure text is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correct in all fields), then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again.</a:t>
            </a:r>
          </a:p>
        </p:txBody>
      </p:sp>
      <p:sp>
        <p:nvSpPr>
          <p:cNvPr id="9" name="TextBox 8">
            <a:extLst>
              <a:ext uri="{FF2B5EF4-FFF2-40B4-BE49-F238E27FC236}">
                <a16:creationId xmlns:a16="http://schemas.microsoft.com/office/drawing/2014/main" id="{12C1CD57-3CE7-4CCD-9BEC-9A7FA8360F6B}"/>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0" name="Rectangle 9">
            <a:extLst>
              <a:ext uri="{FF2B5EF4-FFF2-40B4-BE49-F238E27FC236}">
                <a16:creationId xmlns:a16="http://schemas.microsoft.com/office/drawing/2014/main" id="{688D5E59-EE7D-4BA3-8290-F52F6D2F51EF}"/>
              </a:ext>
            </a:extLst>
          </p:cNvPr>
          <p:cNvSpPr/>
          <p:nvPr userDrawn="1"/>
        </p:nvSpPr>
        <p:spPr>
          <a:xfrm>
            <a:off x="800919" y="625655"/>
            <a:ext cx="2976777" cy="738664"/>
          </a:xfrm>
          <a:prstGeom prst="rect">
            <a:avLst/>
          </a:prstGeom>
        </p:spPr>
        <p:txBody>
          <a:bodyPr wrap="none" lIns="0" tIns="0" rIns="0" bIns="0">
            <a:spAutoFit/>
          </a:bodyPr>
          <a:lstStyle/>
          <a:p>
            <a:r>
              <a:rPr lang="en-US" sz="2400" b="1">
                <a:solidFill>
                  <a:schemeClr val="tx2"/>
                </a:solidFill>
              </a:rPr>
              <a:t>Headers and footers</a:t>
            </a:r>
          </a:p>
          <a:p>
            <a:endParaRPr lang="en-US" sz="2400" b="1">
              <a:solidFill>
                <a:schemeClr val="tx2"/>
              </a:solidFill>
            </a:endParaRPr>
          </a:p>
        </p:txBody>
      </p:sp>
      <p:sp>
        <p:nvSpPr>
          <p:cNvPr id="11" name="Line 11">
            <a:extLst>
              <a:ext uri="{FF2B5EF4-FFF2-40B4-BE49-F238E27FC236}">
                <a16:creationId xmlns:a16="http://schemas.microsoft.com/office/drawing/2014/main" id="{4E68627D-C3EF-41B5-993E-282DB402BF0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descr="A picture containing device, meter&#10;&#10;Description automatically generated">
            <a:extLst>
              <a:ext uri="{FF2B5EF4-FFF2-40B4-BE49-F238E27FC236}">
                <a16:creationId xmlns:a16="http://schemas.microsoft.com/office/drawing/2014/main" id="{D52F8B21-4B2C-4359-8671-CF0462FD736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13" name="Rectangle 12">
            <a:extLst>
              <a:ext uri="{FF2B5EF4-FFF2-40B4-BE49-F238E27FC236}">
                <a16:creationId xmlns:a16="http://schemas.microsoft.com/office/drawing/2014/main" id="{98CA67F3-2E0D-4130-B05D-5FE9726886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7A6667F7-F147-4C09-9455-62CD2ACCB0F5}"/>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806399" y="5071196"/>
            <a:ext cx="10584000" cy="800100"/>
          </a:xfrm>
          <a:prstGeom prst="rect">
            <a:avLst/>
          </a:prstGeom>
        </p:spPr>
      </p:pic>
      <p:sp>
        <p:nvSpPr>
          <p:cNvPr id="17" name="Rectangle 16">
            <a:extLst>
              <a:ext uri="{FF2B5EF4-FFF2-40B4-BE49-F238E27FC236}">
                <a16:creationId xmlns:a16="http://schemas.microsoft.com/office/drawing/2014/main" id="{346BF0C8-B624-43FA-9E0A-452FB3DB6E26}"/>
              </a:ext>
            </a:extLst>
          </p:cNvPr>
          <p:cNvSpPr/>
          <p:nvPr userDrawn="1"/>
        </p:nvSpPr>
        <p:spPr>
          <a:xfrm>
            <a:off x="7330440" y="5257488"/>
            <a:ext cx="36433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D917F81D-AF64-4987-A098-BE244A8BA22A}"/>
              </a:ext>
            </a:extLst>
          </p:cNvPr>
          <p:cNvSpPr/>
          <p:nvPr userDrawn="1"/>
        </p:nvSpPr>
        <p:spPr>
          <a:xfrm>
            <a:off x="3281680" y="4724400"/>
            <a:ext cx="4236720" cy="518160"/>
          </a:xfrm>
          <a:custGeom>
            <a:avLst/>
            <a:gdLst>
              <a:gd name="connsiteX0" fmla="*/ 0 w 4236720"/>
              <a:gd name="connsiteY0" fmla="*/ 0 h 518160"/>
              <a:gd name="connsiteX1" fmla="*/ 1432560 w 4236720"/>
              <a:gd name="connsiteY1" fmla="*/ 0 h 518160"/>
              <a:gd name="connsiteX2" fmla="*/ 1432560 w 4236720"/>
              <a:gd name="connsiteY2" fmla="*/ 264160 h 518160"/>
              <a:gd name="connsiteX3" fmla="*/ 4236720 w 4236720"/>
              <a:gd name="connsiteY3" fmla="*/ 264160 h 518160"/>
              <a:gd name="connsiteX4" fmla="*/ 4236720 w 4236720"/>
              <a:gd name="connsiteY4" fmla="*/ 51816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720" h="518160">
                <a:moveTo>
                  <a:pt x="0" y="0"/>
                </a:moveTo>
                <a:lnTo>
                  <a:pt x="1432560" y="0"/>
                </a:lnTo>
                <a:lnTo>
                  <a:pt x="1432560" y="264160"/>
                </a:lnTo>
                <a:lnTo>
                  <a:pt x="4236720" y="264160"/>
                </a:lnTo>
                <a:lnTo>
                  <a:pt x="4236720" y="51816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3119F927-0C00-4057-A6AD-E74DEEC9ABA7}"/>
              </a:ext>
            </a:extLst>
          </p:cNvPr>
          <p:cNvSpPr/>
          <p:nvPr userDrawn="1"/>
        </p:nvSpPr>
        <p:spPr>
          <a:xfrm>
            <a:off x="2403871" y="1499541"/>
            <a:ext cx="2133600" cy="1574800"/>
          </a:xfrm>
          <a:custGeom>
            <a:avLst/>
            <a:gdLst>
              <a:gd name="connsiteX0" fmla="*/ 1584960 w 2133600"/>
              <a:gd name="connsiteY0" fmla="*/ 1574800 h 1574800"/>
              <a:gd name="connsiteX1" fmla="*/ 2133600 w 2133600"/>
              <a:gd name="connsiteY1" fmla="*/ 1574800 h 1574800"/>
              <a:gd name="connsiteX2" fmla="*/ 2133600 w 2133600"/>
              <a:gd name="connsiteY2" fmla="*/ 487680 h 1574800"/>
              <a:gd name="connsiteX3" fmla="*/ 0 w 2133600"/>
              <a:gd name="connsiteY3" fmla="*/ 487680 h 1574800"/>
              <a:gd name="connsiteX4" fmla="*/ 0 w 2133600"/>
              <a:gd name="connsiteY4" fmla="*/ 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574800">
                <a:moveTo>
                  <a:pt x="1584960" y="1574800"/>
                </a:moveTo>
                <a:lnTo>
                  <a:pt x="2133600" y="1574800"/>
                </a:lnTo>
                <a:lnTo>
                  <a:pt x="2133600" y="487680"/>
                </a:lnTo>
                <a:lnTo>
                  <a:pt x="0" y="48768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637444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heading intro slide white">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a:xfrm>
            <a:off x="1318918" y="6483641"/>
            <a:ext cx="6148039" cy="144000"/>
          </a:xfrm>
        </p:spPr>
        <p:txBody>
          <a:bodyPr/>
          <a:lstStyle>
            <a:lvl1pPr>
              <a:defRPr>
                <a:solidFill>
                  <a:schemeClr val="bg2"/>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bg2"/>
                </a:solidFill>
              </a:defRPr>
            </a:lvl1pPr>
          </a:lstStyle>
          <a:p>
            <a:fld id="{043C2FB7-9533-4568-9B8F-F5133F6949BD}" type="slidenum">
              <a:rPr lang="en-GB" smtClean="0"/>
              <a:pPr/>
              <a:t>‹#›</a:t>
            </a:fld>
            <a:endParaRPr lang="en-GB"/>
          </a:p>
        </p:txBody>
      </p:sp>
      <p:cxnSp>
        <p:nvCxnSpPr>
          <p:cNvPr id="6" name="Straight Connector 5">
            <a:extLst>
              <a:ext uri="{FF2B5EF4-FFF2-40B4-BE49-F238E27FC236}">
                <a16:creationId xmlns:a16="http://schemas.microsoft.com/office/drawing/2014/main" id="{47415A2E-26ED-BDF8-7ACE-ADA96373BBEE}"/>
              </a:ext>
            </a:extLst>
          </p:cNvPr>
          <p:cNvCxnSpPr>
            <a:cxnSpLocks/>
          </p:cNvCxnSpPr>
          <p:nvPr userDrawn="1"/>
        </p:nvCxnSpPr>
        <p:spPr>
          <a:xfrm>
            <a:off x="990564" y="1048644"/>
            <a:ext cx="0" cy="580935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C9DA86-2F4E-B471-899F-E37C23281512}"/>
              </a:ext>
            </a:extLst>
          </p:cNvPr>
          <p:cNvCxnSpPr>
            <a:cxnSpLocks/>
          </p:cNvCxnSpPr>
          <p:nvPr userDrawn="1"/>
        </p:nvCxnSpPr>
        <p:spPr>
          <a:xfrm>
            <a:off x="8691132" y="1049867"/>
            <a:ext cx="0" cy="202688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E802AD-20B0-1F61-C9A5-26A85E574E27}"/>
              </a:ext>
            </a:extLst>
          </p:cNvPr>
          <p:cNvCxnSpPr>
            <a:cxnSpLocks/>
          </p:cNvCxnSpPr>
          <p:nvPr userDrawn="1"/>
        </p:nvCxnSpPr>
        <p:spPr>
          <a:xfrm>
            <a:off x="9724065" y="1049867"/>
            <a:ext cx="0" cy="202688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8D73CE-2B70-D873-E2F8-000F4DFB2BC0}"/>
              </a:ext>
            </a:extLst>
          </p:cNvPr>
          <p:cNvCxnSpPr>
            <a:cxnSpLocks/>
          </p:cNvCxnSpPr>
          <p:nvPr userDrawn="1"/>
        </p:nvCxnSpPr>
        <p:spPr>
          <a:xfrm>
            <a:off x="10740065" y="1049867"/>
            <a:ext cx="0" cy="202688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A600635D-1829-152D-C967-F540D7A31D3B}"/>
              </a:ext>
            </a:extLst>
          </p:cNvPr>
          <p:cNvSpPr>
            <a:spLocks noGrp="1"/>
          </p:cNvSpPr>
          <p:nvPr>
            <p:ph type="body" sz="quarter" idx="13" hasCustomPrompt="1"/>
          </p:nvPr>
        </p:nvSpPr>
        <p:spPr>
          <a:xfrm>
            <a:off x="1296755" y="1841746"/>
            <a:ext cx="7088187" cy="1856727"/>
          </a:xfrm>
        </p:spPr>
        <p:txBody>
          <a:bodyPr>
            <a:spAutoFit/>
          </a:bodyPr>
          <a:lstStyle>
            <a:lvl1pPr>
              <a:lnSpc>
                <a:spcPts val="5000"/>
              </a:lnSpc>
              <a:spcBef>
                <a:spcPts val="0"/>
              </a:spcBef>
              <a:defRPr sz="13800">
                <a:solidFill>
                  <a:schemeClr val="bg2"/>
                </a:solidFill>
              </a:defRPr>
            </a:lvl1pPr>
            <a:lvl2pPr>
              <a:lnSpc>
                <a:spcPts val="5000"/>
              </a:lnSpc>
              <a:spcBef>
                <a:spcPts val="0"/>
              </a:spcBef>
              <a:defRPr sz="3200" b="1">
                <a:solidFill>
                  <a:schemeClr val="bg2"/>
                </a:solidFill>
              </a:defRPr>
            </a:lvl2pPr>
            <a:lvl3pPr marL="0" indent="0">
              <a:buNone/>
              <a:defRPr>
                <a:solidFill>
                  <a:schemeClr val="tx1"/>
                </a:solidFill>
              </a:defRPr>
            </a:lvl3pPr>
            <a:lvl4pPr>
              <a:defRPr>
                <a:solidFill>
                  <a:schemeClr val="tx1"/>
                </a:solidFill>
              </a:defRPr>
            </a:lvl4pPr>
            <a:lvl5pPr>
              <a:defRPr>
                <a:solidFill>
                  <a:schemeClr val="tx1"/>
                </a:solidFill>
              </a:defRPr>
            </a:lvl5pPr>
          </a:lstStyle>
          <a:p>
            <a:pPr lvl="0"/>
            <a:r>
              <a:rPr lang="en-GB"/>
              <a:t>Heading </a:t>
            </a:r>
          </a:p>
          <a:p>
            <a:pPr lvl="1"/>
            <a:r>
              <a:rPr lang="en-GB"/>
              <a:t>Subtitle</a:t>
            </a:r>
          </a:p>
          <a:p>
            <a:pPr lvl="1"/>
            <a:endParaRPr lang="en-GB"/>
          </a:p>
        </p:txBody>
      </p:sp>
      <p:sp>
        <p:nvSpPr>
          <p:cNvPr id="14" name="Text Placeholder 13">
            <a:extLst>
              <a:ext uri="{FF2B5EF4-FFF2-40B4-BE49-F238E27FC236}">
                <a16:creationId xmlns:a16="http://schemas.microsoft.com/office/drawing/2014/main" id="{2F6AE718-190E-4BF8-B13E-56FC7D7C2E49}"/>
              </a:ext>
            </a:extLst>
          </p:cNvPr>
          <p:cNvSpPr>
            <a:spLocks noGrp="1"/>
          </p:cNvSpPr>
          <p:nvPr>
            <p:ph type="body" sz="quarter" idx="14"/>
          </p:nvPr>
        </p:nvSpPr>
        <p:spPr>
          <a:xfrm>
            <a:off x="1318917" y="3830996"/>
            <a:ext cx="9421141" cy="2413000"/>
          </a:xfrm>
        </p:spPr>
        <p:txBody>
          <a:bodyPr/>
          <a:lstStyle>
            <a:lvl1pPr>
              <a:defRPr sz="2400" b="0">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7150617"/>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Instructions 3">
    <p:spTree>
      <p:nvGrpSpPr>
        <p:cNvPr id="1" name=""/>
        <p:cNvGrpSpPr/>
        <p:nvPr/>
      </p:nvGrpSpPr>
      <p:grpSpPr>
        <a:xfrm>
          <a:off x="0" y="0"/>
          <a:ext cx="0" cy="0"/>
          <a:chOff x="0" y="0"/>
          <a:chExt cx="0" cy="0"/>
        </a:xfrm>
      </p:grpSpPr>
      <p:sp>
        <p:nvSpPr>
          <p:cNvPr id="22" name="TextBox 21"/>
          <p:cNvSpPr txBox="1"/>
          <p:nvPr userDrawn="1"/>
        </p:nvSpPr>
        <p:spPr>
          <a:xfrm>
            <a:off x="814387" y="326183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Highly Confidential. For internal use only. Not to be reproduced or shared without permission. </a:t>
            </a:r>
          </a:p>
        </p:txBody>
      </p:sp>
      <p:sp>
        <p:nvSpPr>
          <p:cNvPr id="9" name="TextBox 8">
            <a:extLst>
              <a:ext uri="{FF2B5EF4-FFF2-40B4-BE49-F238E27FC236}">
                <a16:creationId xmlns:a16="http://schemas.microsoft.com/office/drawing/2014/main" id="{12C1CD57-3CE7-4CCD-9BEC-9A7FA8360F6B}"/>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0" name="Rectangle 9">
            <a:extLst>
              <a:ext uri="{FF2B5EF4-FFF2-40B4-BE49-F238E27FC236}">
                <a16:creationId xmlns:a16="http://schemas.microsoft.com/office/drawing/2014/main" id="{688D5E59-EE7D-4BA3-8290-F52F6D2F51EF}"/>
              </a:ext>
            </a:extLst>
          </p:cNvPr>
          <p:cNvSpPr/>
          <p:nvPr userDrawn="1"/>
        </p:nvSpPr>
        <p:spPr>
          <a:xfrm>
            <a:off x="800919" y="625655"/>
            <a:ext cx="5501506" cy="738664"/>
          </a:xfrm>
          <a:prstGeom prst="rect">
            <a:avLst/>
          </a:prstGeom>
        </p:spPr>
        <p:txBody>
          <a:bodyPr wrap="none" lIns="0" tIns="0" rIns="0" bIns="0">
            <a:spAutoFit/>
          </a:bodyPr>
          <a:lstStyle/>
          <a:p>
            <a:r>
              <a:rPr lang="en-US" sz="2400" b="1">
                <a:solidFill>
                  <a:schemeClr val="tx2"/>
                </a:solidFill>
              </a:rPr>
              <a:t>Footer copy – levels of confidentiality</a:t>
            </a:r>
          </a:p>
          <a:p>
            <a:endParaRPr lang="en-US" sz="2400" b="1">
              <a:solidFill>
                <a:schemeClr val="tx2"/>
              </a:solidFill>
            </a:endParaRPr>
          </a:p>
        </p:txBody>
      </p:sp>
      <p:sp>
        <p:nvSpPr>
          <p:cNvPr id="11" name="Line 11">
            <a:extLst>
              <a:ext uri="{FF2B5EF4-FFF2-40B4-BE49-F238E27FC236}">
                <a16:creationId xmlns:a16="http://schemas.microsoft.com/office/drawing/2014/main" id="{4E68627D-C3EF-41B5-993E-282DB402BF0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Box 2">
            <a:extLst>
              <a:ext uri="{FF2B5EF4-FFF2-40B4-BE49-F238E27FC236}">
                <a16:creationId xmlns:a16="http://schemas.microsoft.com/office/drawing/2014/main" id="{B0DCF825-4BE2-4A89-68D0-745303D398E4}"/>
              </a:ext>
            </a:extLst>
          </p:cNvPr>
          <p:cNvSpPr txBox="1"/>
          <p:nvPr userDrawn="1"/>
        </p:nvSpPr>
        <p:spPr>
          <a:xfrm>
            <a:off x="814387" y="1993106"/>
            <a:ext cx="5609273" cy="41862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Update footer as appropriate (see previous slide for instructions):</a:t>
            </a:r>
          </a:p>
        </p:txBody>
      </p:sp>
      <p:sp>
        <p:nvSpPr>
          <p:cNvPr id="4" name="TextBox 3">
            <a:extLst>
              <a:ext uri="{FF2B5EF4-FFF2-40B4-BE49-F238E27FC236}">
                <a16:creationId xmlns:a16="http://schemas.microsoft.com/office/drawing/2014/main" id="{FE000CA2-ED8B-E8ED-A41B-79368D679545}"/>
              </a:ext>
            </a:extLst>
          </p:cNvPr>
          <p:cNvSpPr txBox="1"/>
          <p:nvPr userDrawn="1"/>
        </p:nvSpPr>
        <p:spPr>
          <a:xfrm>
            <a:off x="4484689" y="3261836"/>
            <a:ext cx="3446463" cy="785813"/>
          </a:xfrm>
          <a:prstGeom prst="rect">
            <a:avLst/>
          </a:prstGeom>
          <a:noFill/>
        </p:spPr>
        <p:txBody>
          <a:bodyPr wrap="square" lIns="0" tIns="0" rIns="0" bIns="0" rtlCol="0">
            <a:noAutofit/>
          </a:bodyPr>
          <a:lstStyle/>
          <a:p>
            <a:r>
              <a:rPr lang="en-GB" sz="1400"/>
              <a:t>Confidential. For internal use only.</a:t>
            </a:r>
          </a:p>
        </p:txBody>
      </p:sp>
      <p:sp>
        <p:nvSpPr>
          <p:cNvPr id="5" name="TextBox 4">
            <a:extLst>
              <a:ext uri="{FF2B5EF4-FFF2-40B4-BE49-F238E27FC236}">
                <a16:creationId xmlns:a16="http://schemas.microsoft.com/office/drawing/2014/main" id="{ACEA32A3-3FE9-4CE4-6175-1B6AE3058C87}"/>
              </a:ext>
            </a:extLst>
          </p:cNvPr>
          <p:cNvSpPr txBox="1"/>
          <p:nvPr userDrawn="1"/>
        </p:nvSpPr>
        <p:spPr>
          <a:xfrm>
            <a:off x="8154991" y="326183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[No footer text necessary]</a:t>
            </a:r>
          </a:p>
        </p:txBody>
      </p:sp>
      <p:sp>
        <p:nvSpPr>
          <p:cNvPr id="15" name="TextBox 14">
            <a:extLst>
              <a:ext uri="{FF2B5EF4-FFF2-40B4-BE49-F238E27FC236}">
                <a16:creationId xmlns:a16="http://schemas.microsoft.com/office/drawing/2014/main" id="{06F8E185-F5CE-7350-CA69-4493186C49DF}"/>
              </a:ext>
            </a:extLst>
          </p:cNvPr>
          <p:cNvSpPr txBox="1"/>
          <p:nvPr userDrawn="1"/>
        </p:nvSpPr>
        <p:spPr>
          <a:xfrm>
            <a:off x="814387" y="278177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Highly Confidential</a:t>
            </a:r>
          </a:p>
        </p:txBody>
      </p:sp>
      <p:sp>
        <p:nvSpPr>
          <p:cNvPr id="16" name="TextBox 15">
            <a:extLst>
              <a:ext uri="{FF2B5EF4-FFF2-40B4-BE49-F238E27FC236}">
                <a16:creationId xmlns:a16="http://schemas.microsoft.com/office/drawing/2014/main" id="{CEBA0F0D-2CF5-FF24-A7C7-7FA41DAF7805}"/>
              </a:ext>
            </a:extLst>
          </p:cNvPr>
          <p:cNvSpPr txBox="1"/>
          <p:nvPr userDrawn="1"/>
        </p:nvSpPr>
        <p:spPr>
          <a:xfrm>
            <a:off x="4484688" y="278177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Confidential / internal</a:t>
            </a:r>
          </a:p>
        </p:txBody>
      </p:sp>
      <p:sp>
        <p:nvSpPr>
          <p:cNvPr id="18" name="TextBox 17">
            <a:extLst>
              <a:ext uri="{FF2B5EF4-FFF2-40B4-BE49-F238E27FC236}">
                <a16:creationId xmlns:a16="http://schemas.microsoft.com/office/drawing/2014/main" id="{FE168C99-B33C-B5DC-744B-F2F1AD3C5F5B}"/>
              </a:ext>
            </a:extLst>
          </p:cNvPr>
          <p:cNvSpPr txBox="1"/>
          <p:nvPr userDrawn="1"/>
        </p:nvSpPr>
        <p:spPr>
          <a:xfrm>
            <a:off x="8154991" y="2781776"/>
            <a:ext cx="3446463" cy="34004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Public</a:t>
            </a:r>
          </a:p>
        </p:txBody>
      </p:sp>
      <p:sp>
        <p:nvSpPr>
          <p:cNvPr id="19" name="Rectangle 18">
            <a:extLst>
              <a:ext uri="{FF2B5EF4-FFF2-40B4-BE49-F238E27FC236}">
                <a16:creationId xmlns:a16="http://schemas.microsoft.com/office/drawing/2014/main" id="{3A1F66D2-8082-0A6A-E890-C8A541EA6C4F}"/>
              </a:ext>
            </a:extLst>
          </p:cNvPr>
          <p:cNvSpPr/>
          <p:nvPr userDrawn="1"/>
        </p:nvSpPr>
        <p:spPr>
          <a:xfrm>
            <a:off x="800919" y="1494335"/>
            <a:ext cx="1806200" cy="369332"/>
          </a:xfrm>
          <a:prstGeom prst="rect">
            <a:avLst/>
          </a:prstGeom>
        </p:spPr>
        <p:txBody>
          <a:bodyPr wrap="none" lIns="0" tIns="0" rIns="0" bIns="0">
            <a:spAutoFit/>
          </a:bodyPr>
          <a:lstStyle/>
          <a:p>
            <a:r>
              <a:rPr lang="en-US" sz="2400" b="1">
                <a:solidFill>
                  <a:schemeClr val="accent6"/>
                </a:solidFill>
              </a:rPr>
              <a:t>IMPORTANT</a:t>
            </a:r>
          </a:p>
        </p:txBody>
      </p:sp>
    </p:spTree>
    <p:extLst>
      <p:ext uri="{BB962C8B-B14F-4D97-AF65-F5344CB8AC3E}">
        <p14:creationId xmlns:p14="http://schemas.microsoft.com/office/powerpoint/2010/main" val="9056419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nstructions 4">
    <p:spTree>
      <p:nvGrpSpPr>
        <p:cNvPr id="1" name=""/>
        <p:cNvGrpSpPr/>
        <p:nvPr/>
      </p:nvGrpSpPr>
      <p:grpSpPr>
        <a:xfrm>
          <a:off x="0" y="0"/>
          <a:ext cx="0" cy="0"/>
          <a:chOff x="0" y="0"/>
          <a:chExt cx="0" cy="0"/>
        </a:xfrm>
      </p:grpSpPr>
      <p:pic>
        <p:nvPicPr>
          <p:cNvPr id="11" name="Picture 10" descr="A picture containing device, meter&#10;&#10;Description automatically generated">
            <a:extLst>
              <a:ext uri="{FF2B5EF4-FFF2-40B4-BE49-F238E27FC236}">
                <a16:creationId xmlns:a16="http://schemas.microsoft.com/office/drawing/2014/main" id="{1341CDC2-B1AD-46A0-AAF9-340A4C4C94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pic>
        <p:nvPicPr>
          <p:cNvPr id="18" name="Picture 17">
            <a:extLst>
              <a:ext uri="{FF2B5EF4-FFF2-40B4-BE49-F238E27FC236}">
                <a16:creationId xmlns:a16="http://schemas.microsoft.com/office/drawing/2014/main" id="{1E92D15B-CFE8-4586-A871-3003B72435C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9" name="Picture 18">
            <a:extLst>
              <a:ext uri="{FF2B5EF4-FFF2-40B4-BE49-F238E27FC236}">
                <a16:creationId xmlns:a16="http://schemas.microsoft.com/office/drawing/2014/main" id="{4F4303A3-1277-471D-819D-DB7875C2C6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22" name="TextBox 21"/>
          <p:cNvSpPr txBox="1"/>
          <p:nvPr userDrawn="1"/>
        </p:nvSpPr>
        <p:spPr>
          <a:xfrm>
            <a:off x="806399" y="1985944"/>
            <a:ext cx="8242351" cy="2913081"/>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If you are adding text to a placeholder, simply click within the placeholder, then begin typing.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Use the Indent tool to navigate preset text styles, rather than manually modifying text, adding bullets, etc.</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 simplest way to add content other than text to a placeholder is by clicking the icon at the center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of the placeholder and choosing the content you want to add.</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also drag an image file from your computer into the placeholder or right-click on the placeholder and use the menu that appears to place (and even change existing) content into the placeholder.</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8" name="TextBox 7"/>
          <p:cNvSpPr txBox="1"/>
          <p:nvPr userDrawn="1"/>
        </p:nvSpPr>
        <p:spPr>
          <a:xfrm>
            <a:off x="806399" y="4893717"/>
            <a:ext cx="10553952" cy="843523"/>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Margins and guidelines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When adding or resizing elements in your slide, refer to guidelines to maintain proper alignment, spacing and margins.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view guidelines, select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View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check the checkbox next to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565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Rectangle 19">
            <a:extLst>
              <a:ext uri="{FF2B5EF4-FFF2-40B4-BE49-F238E27FC236}">
                <a16:creationId xmlns:a16="http://schemas.microsoft.com/office/drawing/2014/main" id="{4D76683B-EC35-45EC-9B9E-826AB4185E4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1868793-695A-437F-B4C9-351F06B880BA}"/>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CFCDC32C-0E2C-4822-9E4F-B258F9A144A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780588" y="2399618"/>
            <a:ext cx="1162050" cy="790575"/>
          </a:xfrm>
          <a:prstGeom prst="rect">
            <a:avLst/>
          </a:prstGeom>
          <a:ln w="6350">
            <a:solidFill>
              <a:schemeClr val="tx2"/>
            </a:solidFill>
          </a:ln>
        </p:spPr>
      </p:pic>
      <p:cxnSp>
        <p:nvCxnSpPr>
          <p:cNvPr id="7" name="Straight Arrow Connector 6">
            <a:extLst>
              <a:ext uri="{FF2B5EF4-FFF2-40B4-BE49-F238E27FC236}">
                <a16:creationId xmlns:a16="http://schemas.microsoft.com/office/drawing/2014/main" id="{5E210CCD-C92E-4ACD-95EC-A249B304AE00}"/>
              </a:ext>
            </a:extLst>
          </p:cNvPr>
          <p:cNvCxnSpPr>
            <a:cxnSpLocks/>
          </p:cNvCxnSpPr>
          <p:nvPr userDrawn="1"/>
        </p:nvCxnSpPr>
        <p:spPr>
          <a:xfrm>
            <a:off x="8710413" y="2683962"/>
            <a:ext cx="104160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82CB623B-8383-48C8-92D9-21B551175835}"/>
              </a:ext>
            </a:extLst>
          </p:cNvPr>
          <p:cNvPicPr>
            <a:picLocks noChangeAspect="1"/>
          </p:cNvPicPr>
          <p:nvPr userDrawn="1"/>
        </p:nvPicPr>
        <p:blipFill>
          <a:blip r:embed="rId6">
            <a:extLst>
              <a:ext uri="{28A0092B-C50C-407E-A947-70E740481C1C}">
                <a14:useLocalDpi xmlns:a14="http://schemas.microsoft.com/office/drawing/2010/main"/>
              </a:ext>
            </a:extLst>
          </a:blip>
          <a:srcRect/>
          <a:stretch/>
        </p:blipFill>
        <p:spPr>
          <a:xfrm>
            <a:off x="806399" y="3917692"/>
            <a:ext cx="10584000" cy="800100"/>
          </a:xfrm>
          <a:prstGeom prst="rect">
            <a:avLst/>
          </a:prstGeom>
        </p:spPr>
      </p:pic>
      <p:sp>
        <p:nvSpPr>
          <p:cNvPr id="24" name="Rectangle 23">
            <a:extLst>
              <a:ext uri="{FF2B5EF4-FFF2-40B4-BE49-F238E27FC236}">
                <a16:creationId xmlns:a16="http://schemas.microsoft.com/office/drawing/2014/main" id="{BBBF40B4-45AB-4BD4-B35A-4CB0D49AD866}"/>
              </a:ext>
            </a:extLst>
          </p:cNvPr>
          <p:cNvSpPr/>
          <p:nvPr userDrawn="1"/>
        </p:nvSpPr>
        <p:spPr>
          <a:xfrm>
            <a:off x="3291840" y="4103984"/>
            <a:ext cx="48006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eform: Shape 25">
            <a:extLst>
              <a:ext uri="{FF2B5EF4-FFF2-40B4-BE49-F238E27FC236}">
                <a16:creationId xmlns:a16="http://schemas.microsoft.com/office/drawing/2014/main" id="{80CB3C5E-5444-4840-9CB4-A90E680F878D}"/>
              </a:ext>
            </a:extLst>
          </p:cNvPr>
          <p:cNvSpPr/>
          <p:nvPr userDrawn="1"/>
        </p:nvSpPr>
        <p:spPr>
          <a:xfrm>
            <a:off x="5200650" y="1419225"/>
            <a:ext cx="3724275" cy="695325"/>
          </a:xfrm>
          <a:custGeom>
            <a:avLst/>
            <a:gdLst>
              <a:gd name="connsiteX0" fmla="*/ 3552825 w 3724275"/>
              <a:gd name="connsiteY0" fmla="*/ 695325 h 695325"/>
              <a:gd name="connsiteX1" fmla="*/ 3724275 w 3724275"/>
              <a:gd name="connsiteY1" fmla="*/ 695325 h 695325"/>
              <a:gd name="connsiteX2" fmla="*/ 3724275 w 3724275"/>
              <a:gd name="connsiteY2" fmla="*/ 466725 h 695325"/>
              <a:gd name="connsiteX3" fmla="*/ 0 w 3724275"/>
              <a:gd name="connsiteY3" fmla="*/ 466725 h 695325"/>
              <a:gd name="connsiteX4" fmla="*/ 0 w 3724275"/>
              <a:gd name="connsiteY4" fmla="*/ 0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275" h="695325">
                <a:moveTo>
                  <a:pt x="3552825" y="695325"/>
                </a:moveTo>
                <a:lnTo>
                  <a:pt x="3724275" y="695325"/>
                </a:lnTo>
                <a:lnTo>
                  <a:pt x="3724275" y="466725"/>
                </a:lnTo>
                <a:lnTo>
                  <a:pt x="0" y="466725"/>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
        <p:nvSpPr>
          <p:cNvPr id="27" name="Freeform: Shape 26">
            <a:extLst>
              <a:ext uri="{FF2B5EF4-FFF2-40B4-BE49-F238E27FC236}">
                <a16:creationId xmlns:a16="http://schemas.microsoft.com/office/drawing/2014/main" id="{EC2B33CA-FABC-4792-9A2E-237FAEB0548B}"/>
              </a:ext>
            </a:extLst>
          </p:cNvPr>
          <p:cNvSpPr/>
          <p:nvPr userDrawn="1"/>
        </p:nvSpPr>
        <p:spPr>
          <a:xfrm>
            <a:off x="2962275" y="4610100"/>
            <a:ext cx="542925" cy="400050"/>
          </a:xfrm>
          <a:custGeom>
            <a:avLst/>
            <a:gdLst>
              <a:gd name="connsiteX0" fmla="*/ 0 w 542925"/>
              <a:gd name="connsiteY0" fmla="*/ 400050 h 400050"/>
              <a:gd name="connsiteX1" fmla="*/ 542925 w 542925"/>
              <a:gd name="connsiteY1" fmla="*/ 400050 h 400050"/>
              <a:gd name="connsiteX2" fmla="*/ 542925 w 542925"/>
              <a:gd name="connsiteY2" fmla="*/ 0 h 400050"/>
            </a:gdLst>
            <a:ahLst/>
            <a:cxnLst>
              <a:cxn ang="0">
                <a:pos x="connsiteX0" y="connsiteY0"/>
              </a:cxn>
              <a:cxn ang="0">
                <a:pos x="connsiteX1" y="connsiteY1"/>
              </a:cxn>
              <a:cxn ang="0">
                <a:pos x="connsiteX2" y="connsiteY2"/>
              </a:cxn>
            </a:cxnLst>
            <a:rect l="l" t="t" r="r" b="b"/>
            <a:pathLst>
              <a:path w="542925" h="400050">
                <a:moveTo>
                  <a:pt x="0" y="400050"/>
                </a:moveTo>
                <a:lnTo>
                  <a:pt x="542925" y="400050"/>
                </a:lnTo>
                <a:lnTo>
                  <a:pt x="542925"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3340813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Instructions 6">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020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TextBox 43">
            <a:extLst>
              <a:ext uri="{FF2B5EF4-FFF2-40B4-BE49-F238E27FC236}">
                <a16:creationId xmlns:a16="http://schemas.microsoft.com/office/drawing/2014/main" id="{EBC56938-B978-454C-814B-52EF090A2DE4}"/>
              </a:ext>
            </a:extLst>
          </p:cNvPr>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Tree>
    <p:extLst>
      <p:ext uri="{BB962C8B-B14F-4D97-AF65-F5344CB8AC3E}">
        <p14:creationId xmlns:p14="http://schemas.microsoft.com/office/powerpoint/2010/main" val="30722004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nstructions 5">
    <p:spTree>
      <p:nvGrpSpPr>
        <p:cNvPr id="1" name=""/>
        <p:cNvGrpSpPr/>
        <p:nvPr/>
      </p:nvGrpSpPr>
      <p:grpSpPr>
        <a:xfrm>
          <a:off x="0" y="0"/>
          <a:ext cx="0" cy="0"/>
          <a:chOff x="0" y="0"/>
          <a:chExt cx="0" cy="0"/>
        </a:xfrm>
      </p:grpSpPr>
      <p:sp>
        <p:nvSpPr>
          <p:cNvPr id="22" name="TextBox 21"/>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grpSp>
        <p:nvGrpSpPr>
          <p:cNvPr id="2" name="Group 1"/>
          <p:cNvGrpSpPr/>
          <p:nvPr userDrawn="1"/>
        </p:nvGrpSpPr>
        <p:grpSpPr>
          <a:xfrm>
            <a:off x="6750504" y="1957388"/>
            <a:ext cx="4358367" cy="3743964"/>
            <a:chOff x="6660017" y="1600200"/>
            <a:chExt cx="4358367" cy="3743964"/>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60017" y="1600200"/>
              <a:ext cx="4358367" cy="3672960"/>
            </a:xfrm>
            <a:prstGeom prst="rect">
              <a:avLst/>
            </a:prstGeom>
            <a:ln w="3175">
              <a:solidFill>
                <a:schemeClr val="bg1">
                  <a:lumMod val="85000"/>
                </a:schemeClr>
              </a:solidFill>
            </a:ln>
            <a:effectLst>
              <a:outerShdw blurRad="50800" dist="38100" dir="2700000" algn="tl" rotWithShape="0">
                <a:prstClr val="black">
                  <a:alpha val="20000"/>
                </a:prstClr>
              </a:outerShdw>
            </a:effectLst>
          </p:spPr>
        </p:pic>
        <p:sp>
          <p:nvSpPr>
            <p:cNvPr id="15" name="Rectangle 14"/>
            <p:cNvSpPr/>
            <p:nvPr userDrawn="1"/>
          </p:nvSpPr>
          <p:spPr>
            <a:xfrm>
              <a:off x="7336347" y="4672071"/>
              <a:ext cx="1395885" cy="672093"/>
            </a:xfrm>
            <a:prstGeom prst="rect">
              <a:avLst/>
            </a:prstGeom>
            <a:solidFill>
              <a:srgbClr val="00B9E4">
                <a:alpha val="30000"/>
              </a:srgbClr>
            </a:solidFill>
            <a:ln w="28575">
              <a:solidFill>
                <a:srgbClr val="00B9E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218A6AA-401A-4A4F-AE36-B98DAC109E90}"/>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0340554-76DF-4F7B-9419-1F2F45360183}"/>
              </a:ext>
            </a:extLst>
          </p:cNvPr>
          <p:cNvSpPr/>
          <p:nvPr userDrawn="1"/>
        </p:nvSpPr>
        <p:spPr>
          <a:xfrm>
            <a:off x="800919" y="625655"/>
            <a:ext cx="6718827" cy="369332"/>
          </a:xfrm>
          <a:prstGeom prst="rect">
            <a:avLst/>
          </a:prstGeom>
        </p:spPr>
        <p:txBody>
          <a:bodyPr wrap="none" lIns="0" tIns="0" rIns="0" bIns="0">
            <a:spAutoFit/>
          </a:bodyPr>
          <a:lstStyle/>
          <a:p>
            <a:r>
              <a:rPr lang="en-GB" sz="2400" b="1">
                <a:solidFill>
                  <a:schemeClr val="tx2"/>
                </a:solidFill>
              </a:rPr>
              <a:t>Transferring content from other presentations</a:t>
            </a:r>
          </a:p>
        </p:txBody>
      </p:sp>
      <p:sp>
        <p:nvSpPr>
          <p:cNvPr id="14" name="Line 11">
            <a:extLst>
              <a:ext uri="{FF2B5EF4-FFF2-40B4-BE49-F238E27FC236}">
                <a16:creationId xmlns:a16="http://schemas.microsoft.com/office/drawing/2014/main" id="{4EDC4516-1146-4E75-9CC5-8609D4A05B57}"/>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6033342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nstructions 6">
    <p:spTree>
      <p:nvGrpSpPr>
        <p:cNvPr id="1" name=""/>
        <p:cNvGrpSpPr/>
        <p:nvPr/>
      </p:nvGrpSpPr>
      <p:grpSpPr>
        <a:xfrm>
          <a:off x="0" y="0"/>
          <a:ext cx="0" cy="0"/>
          <a:chOff x="0" y="0"/>
          <a:chExt cx="0" cy="0"/>
        </a:xfrm>
      </p:grpSpPr>
      <p:sp>
        <p:nvSpPr>
          <p:cNvPr id="22" name="TextBox 21"/>
          <p:cNvSpPr txBox="1"/>
          <p:nvPr userDrawn="1"/>
        </p:nvSpPr>
        <p:spPr>
          <a:xfrm>
            <a:off x="814387" y="1957388"/>
            <a:ext cx="3259773"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Consistency</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make formatting consistent, ensure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all your slides are based on ONE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master theme.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guides to properly align objects 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 slide. To turn on Guides, check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under the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View</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tab or right-click on-slide.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Background</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Alternate background colors for some layouts are available in the Master theme. To change the background of your slide,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and select the layout with the preferred background color in the drop down menu.</a:t>
            </a:r>
          </a:p>
        </p:txBody>
      </p:sp>
      <p:sp>
        <p:nvSpPr>
          <p:cNvPr id="8" name="TextBox 7"/>
          <p:cNvSpPr txBox="1"/>
          <p:nvPr userDrawn="1"/>
        </p:nvSpPr>
        <p:spPr>
          <a:xfrm>
            <a:off x="7923212" y="1957388"/>
            <a:ext cx="3659187"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Font</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Only use Arial font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Don’t use Capita font.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Search</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&gt;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Replace Fonts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function to replace all fonts in your presentation.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tools to navigate preset text styles.</a:t>
            </a: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Punctuation and case</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use periods at the end of a slide title. Capita uses sentence case, so only capitalize the first word and proper nouns in headlines.</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PPT vs PDF</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send the a PowerPoint file to a client. Instead, export as PDF and send the PDF file. </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Transitions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Always use the Fade transition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for presentations.</a:t>
            </a:r>
          </a:p>
        </p:txBody>
      </p:sp>
      <p:sp>
        <p:nvSpPr>
          <p:cNvPr id="11" name="TextBox 10">
            <a:extLst>
              <a:ext uri="{FF2B5EF4-FFF2-40B4-BE49-F238E27FC236}">
                <a16:creationId xmlns:a16="http://schemas.microsoft.com/office/drawing/2014/main" id="{635B1055-4532-4EB0-81BB-EA4467AAA888}"/>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2" name="Rectangle 11">
            <a:extLst>
              <a:ext uri="{FF2B5EF4-FFF2-40B4-BE49-F238E27FC236}">
                <a16:creationId xmlns:a16="http://schemas.microsoft.com/office/drawing/2014/main" id="{FCA3493E-C4C3-46CC-9154-FA58F039BE41}"/>
              </a:ext>
            </a:extLst>
          </p:cNvPr>
          <p:cNvSpPr/>
          <p:nvPr userDrawn="1"/>
        </p:nvSpPr>
        <p:spPr>
          <a:xfrm>
            <a:off x="800919" y="625655"/>
            <a:ext cx="3021661" cy="369332"/>
          </a:xfrm>
          <a:prstGeom prst="rect">
            <a:avLst/>
          </a:prstGeom>
        </p:spPr>
        <p:txBody>
          <a:bodyPr wrap="none" lIns="0" tIns="0" rIns="0" bIns="0">
            <a:spAutoFit/>
          </a:bodyPr>
          <a:lstStyle/>
          <a:p>
            <a:r>
              <a:rPr lang="en-GB" sz="2400" b="1">
                <a:solidFill>
                  <a:schemeClr val="tx2"/>
                </a:solidFill>
              </a:rPr>
              <a:t>Additional quick tips</a:t>
            </a:r>
          </a:p>
        </p:txBody>
      </p:sp>
      <p:sp>
        <p:nvSpPr>
          <p:cNvPr id="13" name="Line 11">
            <a:extLst>
              <a:ext uri="{FF2B5EF4-FFF2-40B4-BE49-F238E27FC236}">
                <a16:creationId xmlns:a16="http://schemas.microsoft.com/office/drawing/2014/main" id="{1B3B0574-8A7A-40F9-BAF6-12E753EEB52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A picture containing device, meter&#10;&#10;Description automatically generated">
            <a:extLst>
              <a:ext uri="{FF2B5EF4-FFF2-40B4-BE49-F238E27FC236}">
                <a16:creationId xmlns:a16="http://schemas.microsoft.com/office/drawing/2014/main" id="{669E7B58-0984-4458-ABC4-35E808A9261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sp>
        <p:nvSpPr>
          <p:cNvPr id="9" name="Rectangle 8">
            <a:extLst>
              <a:ext uri="{FF2B5EF4-FFF2-40B4-BE49-F238E27FC236}">
                <a16:creationId xmlns:a16="http://schemas.microsoft.com/office/drawing/2014/main" id="{40D064CC-B1CE-4BF5-A1B8-01EA9B8CC05A}"/>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816BB0B-85FC-4E53-960A-D3DE1E3A6B6B}"/>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6E7E321C-E38B-450A-B236-9CE42315B7B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5" name="Picture 14">
            <a:extLst>
              <a:ext uri="{FF2B5EF4-FFF2-40B4-BE49-F238E27FC236}">
                <a16:creationId xmlns:a16="http://schemas.microsoft.com/office/drawing/2014/main" id="{E03322C2-AE22-44C1-A65E-0109ABFEC50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16" name="Rectangle 15">
            <a:extLst>
              <a:ext uri="{FF2B5EF4-FFF2-40B4-BE49-F238E27FC236}">
                <a16:creationId xmlns:a16="http://schemas.microsoft.com/office/drawing/2014/main" id="{6739E8FE-7A30-4D7D-BCA8-AAD15FC240E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0FC89C1-445C-4EF2-BD65-CFA43C8337A9}"/>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8661B2B-F918-4666-B803-68FF37598E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shot of a cell phone&#10;&#10;Description automatically generated">
            <a:extLst>
              <a:ext uri="{FF2B5EF4-FFF2-40B4-BE49-F238E27FC236}">
                <a16:creationId xmlns:a16="http://schemas.microsoft.com/office/drawing/2014/main" id="{928CE81D-7359-45F5-874D-29753D52CBB5}"/>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762250" y="1245519"/>
            <a:ext cx="1885950" cy="72923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D2192C0-9697-4207-B581-AA63749699D8}"/>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260850" y="2938463"/>
            <a:ext cx="3371850" cy="2047875"/>
          </a:xfrm>
          <a:prstGeom prst="rect">
            <a:avLst/>
          </a:prstGeom>
        </p:spPr>
      </p:pic>
      <p:cxnSp>
        <p:nvCxnSpPr>
          <p:cNvPr id="19" name="Straight Arrow Connector 18">
            <a:extLst>
              <a:ext uri="{FF2B5EF4-FFF2-40B4-BE49-F238E27FC236}">
                <a16:creationId xmlns:a16="http://schemas.microsoft.com/office/drawing/2014/main" id="{3A4C89DD-3B2D-44E9-B853-56494B932072}"/>
              </a:ext>
            </a:extLst>
          </p:cNvPr>
          <p:cNvCxnSpPr/>
          <p:nvPr userDrawn="1"/>
        </p:nvCxnSpPr>
        <p:spPr>
          <a:xfrm>
            <a:off x="1554480" y="3073193"/>
            <a:ext cx="256032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0" name="Freeform: Shape 19">
            <a:extLst>
              <a:ext uri="{FF2B5EF4-FFF2-40B4-BE49-F238E27FC236}">
                <a16:creationId xmlns:a16="http://schemas.microsoft.com/office/drawing/2014/main" id="{3CD8EBBD-ADAA-4B56-AA9D-D743890C8745}"/>
              </a:ext>
            </a:extLst>
          </p:cNvPr>
          <p:cNvSpPr/>
          <p:nvPr userDrawn="1"/>
        </p:nvSpPr>
        <p:spPr>
          <a:xfrm>
            <a:off x="3901440" y="1706880"/>
            <a:ext cx="3911600" cy="365760"/>
          </a:xfrm>
          <a:custGeom>
            <a:avLst/>
            <a:gdLst>
              <a:gd name="connsiteX0" fmla="*/ 3911600 w 3911600"/>
              <a:gd name="connsiteY0" fmla="*/ 365760 h 365760"/>
              <a:gd name="connsiteX1" fmla="*/ 0 w 3911600"/>
              <a:gd name="connsiteY1" fmla="*/ 365760 h 365760"/>
              <a:gd name="connsiteX2" fmla="*/ 0 w 3911600"/>
              <a:gd name="connsiteY2" fmla="*/ 0 h 365760"/>
            </a:gdLst>
            <a:ahLst/>
            <a:cxnLst>
              <a:cxn ang="0">
                <a:pos x="connsiteX0" y="connsiteY0"/>
              </a:cxn>
              <a:cxn ang="0">
                <a:pos x="connsiteX1" y="connsiteY1"/>
              </a:cxn>
              <a:cxn ang="0">
                <a:pos x="connsiteX2" y="connsiteY2"/>
              </a:cxn>
            </a:cxnLst>
            <a:rect l="l" t="t" r="r" b="b"/>
            <a:pathLst>
              <a:path w="3911600" h="365760">
                <a:moveTo>
                  <a:pt x="3911600" y="365760"/>
                </a:moveTo>
                <a:lnTo>
                  <a:pt x="0" y="36576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cxnSp>
        <p:nvCxnSpPr>
          <p:cNvPr id="23" name="Straight Arrow Connector 22">
            <a:extLst>
              <a:ext uri="{FF2B5EF4-FFF2-40B4-BE49-F238E27FC236}">
                <a16:creationId xmlns:a16="http://schemas.microsoft.com/office/drawing/2014/main" id="{31F9A2DF-F7FB-45CF-A0F8-AD068EB1C7B0}"/>
              </a:ext>
            </a:extLst>
          </p:cNvPr>
          <p:cNvCxnSpPr/>
          <p:nvPr userDrawn="1"/>
        </p:nvCxnSpPr>
        <p:spPr>
          <a:xfrm flipV="1">
            <a:off x="5200940" y="1499541"/>
            <a:ext cx="0" cy="573099"/>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72738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Text Placeholder 2">
            <a:extLst>
              <a:ext uri="{FF2B5EF4-FFF2-40B4-BE49-F238E27FC236}">
                <a16:creationId xmlns:a16="http://schemas.microsoft.com/office/drawing/2014/main" id="{7AF410B1-C5E0-40FF-B2B3-7E10919CA4C7}"/>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1EADA756-6534-8846-A158-358A4990DEBB}"/>
              </a:ext>
            </a:extLst>
          </p:cNvPr>
          <p:cNvSpPr>
            <a:spLocks noGrp="1"/>
          </p:cNvSpPr>
          <p:nvPr>
            <p:ph type="ftr" sz="quarter" idx="1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73982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navy">
    <p:bg>
      <p:bgRef idx="1001">
        <a:schemeClr val="bg2"/>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 Placeholder 4">
            <a:extLst>
              <a:ext uri="{FF2B5EF4-FFF2-40B4-BE49-F238E27FC236}">
                <a16:creationId xmlns:a16="http://schemas.microsoft.com/office/drawing/2014/main" id="{85FD9AD6-314B-4CCF-B208-07E9564BDC04}"/>
              </a:ext>
            </a:extLst>
          </p:cNvPr>
          <p:cNvSpPr>
            <a:spLocks noGrp="1"/>
          </p:cNvSpPr>
          <p:nvPr>
            <p:ph type="body" sz="quarter" idx="27" hasCustomPrompt="1"/>
          </p:nvPr>
        </p:nvSpPr>
        <p:spPr>
          <a:xfrm>
            <a:off x="614363" y="6483178"/>
            <a:ext cx="4922833" cy="256827"/>
          </a:xfrm>
        </p:spPr>
        <p:txBody>
          <a:bodyPr/>
          <a:lstStyle>
            <a:lvl1pPr>
              <a:defRPr sz="900" b="0">
                <a:solidFill>
                  <a:schemeClr val="tx1"/>
                </a:solidFill>
              </a:defRPr>
            </a:lvl1pPr>
            <a:lvl2pPr>
              <a:defRPr sz="900" b="0"/>
            </a:lvl2pPr>
            <a:lvl3pPr>
              <a:defRPr sz="900" b="0"/>
            </a:lvl3pPr>
            <a:lvl4pPr>
              <a:defRPr sz="900" b="0"/>
            </a:lvl4pPr>
            <a:lvl5pPr>
              <a:defRPr sz="900" b="0"/>
            </a:lvl5pPr>
          </a:lstStyle>
          <a:p>
            <a:r>
              <a:rPr lang="en-GB"/>
              <a:t>Highly Confidential. For internal use only. Not to be reproduced or shared without permission. </a:t>
            </a:r>
          </a:p>
        </p:txBody>
      </p:sp>
      <p:sp>
        <p:nvSpPr>
          <p:cNvPr id="2" name="Title 15">
            <a:extLst>
              <a:ext uri="{FF2B5EF4-FFF2-40B4-BE49-F238E27FC236}">
                <a16:creationId xmlns:a16="http://schemas.microsoft.com/office/drawing/2014/main" id="{20E811D8-760C-08A3-118A-D76F13B4AAF5}"/>
              </a:ext>
            </a:extLst>
          </p:cNvPr>
          <p:cNvSpPr>
            <a:spLocks noGrp="1"/>
          </p:cNvSpPr>
          <p:nvPr>
            <p:ph type="title"/>
          </p:nvPr>
        </p:nvSpPr>
        <p:spPr>
          <a:xfrm>
            <a:off x="807269" y="239083"/>
            <a:ext cx="10580059" cy="755904"/>
          </a:xfrm>
        </p:spPr>
        <p:txBody>
          <a:bodyPr/>
          <a:lstStyle>
            <a:lvl1pPr>
              <a:defRPr>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DAE0B37-B558-4917-A4C1-E26A9248E55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897835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594936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883977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bi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470026"/>
            <a:ext cx="10580059" cy="440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803614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big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9" name="Content Placeholder 2">
            <a:extLst>
              <a:ext uri="{FF2B5EF4-FFF2-40B4-BE49-F238E27FC236}">
                <a16:creationId xmlns:a16="http://schemas.microsoft.com/office/drawing/2014/main" id="{79459E4B-1806-41D9-AF0C-DB10AD046DC8}"/>
              </a:ext>
            </a:extLst>
          </p:cNvPr>
          <p:cNvSpPr>
            <a:spLocks noGrp="1"/>
          </p:cNvSpPr>
          <p:nvPr>
            <p:ph idx="1"/>
          </p:nvPr>
        </p:nvSpPr>
        <p:spPr>
          <a:xfrm>
            <a:off x="807268" y="1470025"/>
            <a:ext cx="10579869" cy="4406901"/>
          </a:xfrm>
        </p:spPr>
        <p:txBody>
          <a:bodyPr/>
          <a:lstStyle>
            <a:lvl1pPr>
              <a:spcBef>
                <a:spcPts val="1800"/>
              </a:spcBef>
              <a:defRPr sz="1800"/>
            </a:lvl1pPr>
            <a:lvl2pPr>
              <a:spcBef>
                <a:spcPts val="1800"/>
              </a:spcBef>
              <a:defRPr sz="1800"/>
            </a:lvl2pPr>
            <a:lvl3pPr marL="273050" indent="-273050">
              <a:spcBef>
                <a:spcPts val="1800"/>
              </a:spcBef>
              <a:defRPr sz="1800"/>
            </a:lvl3pPr>
            <a:lvl4pPr marL="452438" indent="-171450">
              <a:defRPr sz="1600"/>
            </a:lvl4pPr>
            <a:lvl5pPr marL="630238" indent="-182563">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60601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cover ">
    <p:bg>
      <p:bgRef idx="1001">
        <a:schemeClr val="bg2"/>
      </p:bgRef>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70667689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0601743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column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9" name="Picture Placeholder 8">
            <a:extLst>
              <a:ext uri="{FF2B5EF4-FFF2-40B4-BE49-F238E27FC236}">
                <a16:creationId xmlns:a16="http://schemas.microsoft.com/office/drawing/2014/main" id="{D01A9E31-A9B7-42E0-9783-8C2712FA3F52}"/>
              </a:ext>
            </a:extLst>
          </p:cNvPr>
          <p:cNvSpPr>
            <a:spLocks noGrp="1"/>
          </p:cNvSpPr>
          <p:nvPr>
            <p:ph type="pic" sz="quarter" idx="14"/>
          </p:nvPr>
        </p:nvSpPr>
        <p:spPr>
          <a:xfrm>
            <a:off x="6096000" y="1957388"/>
            <a:ext cx="5291138" cy="3919537"/>
          </a:xfrm>
        </p:spPr>
        <p:txBody>
          <a:bodyPr/>
          <a:lstStyle/>
          <a:p>
            <a:endParaRPr lang="en-GB"/>
          </a:p>
        </p:txBody>
      </p:sp>
    </p:spTree>
    <p:extLst>
      <p:ext uri="{BB962C8B-B14F-4D97-AF65-F5344CB8AC3E}">
        <p14:creationId xmlns:p14="http://schemas.microsoft.com/office/powerpoint/2010/main" val="144340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ig text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70" y="1924873"/>
            <a:ext cx="4677544" cy="3952052"/>
          </a:xfrm>
        </p:spPr>
        <p:txBody>
          <a:bodyPr/>
          <a:lstStyle>
            <a:lvl1pPr>
              <a:spcBef>
                <a:spcPts val="1800"/>
              </a:spcBef>
              <a:defRPr sz="2800"/>
            </a:lvl1pPr>
            <a:lvl2pPr>
              <a:spcBef>
                <a:spcPts val="1800"/>
              </a:spcBef>
              <a:defRPr sz="2800"/>
            </a:lvl2pPr>
            <a:lvl3pPr marL="273050" indent="-273050">
              <a:spcBef>
                <a:spcPts val="1800"/>
              </a:spcBef>
              <a:defRPr sz="2800"/>
            </a:lvl3pPr>
            <a:lvl4pPr marL="536575" indent="-255588">
              <a:defRPr sz="2400"/>
            </a:lvl4pPr>
            <a:lvl5pPr marL="714375" indent="-182563">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7">
            <a:extLst>
              <a:ext uri="{FF2B5EF4-FFF2-40B4-BE49-F238E27FC236}">
                <a16:creationId xmlns:a16="http://schemas.microsoft.com/office/drawing/2014/main" id="{FDF12285-D478-4E33-8643-DFAC3520CC42}"/>
              </a:ext>
            </a:extLst>
          </p:cNvPr>
          <p:cNvSpPr>
            <a:spLocks noGrp="1"/>
          </p:cNvSpPr>
          <p:nvPr>
            <p:ph type="body" sz="quarter" idx="13"/>
          </p:nvPr>
        </p:nvSpPr>
        <p:spPr>
          <a:xfrm>
            <a:off x="6700838" y="1957388"/>
            <a:ext cx="4677544" cy="392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903836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1799BA6F-2B91-2A4A-B944-532BC6298460}"/>
              </a:ext>
            </a:extLst>
          </p:cNvPr>
          <p:cNvSpPr>
            <a:spLocks noGrp="1"/>
          </p:cNvSpPr>
          <p:nvPr>
            <p:ph type="ftr" sz="quarter" idx="1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508941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AD92F4-A8F2-4499-8F39-F933D1BAA28C}"/>
              </a:ext>
            </a:extLst>
          </p:cNvPr>
          <p:cNvSpPr>
            <a:spLocks noGrp="1"/>
          </p:cNvSpPr>
          <p:nvPr>
            <p:ph type="body" idx="1"/>
          </p:nvPr>
        </p:nvSpPr>
        <p:spPr>
          <a:xfrm>
            <a:off x="807268" y="1179459"/>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2C15650-183E-44A1-9171-2881E2F89F52}"/>
              </a:ext>
            </a:extLst>
          </p:cNvPr>
          <p:cNvSpPr>
            <a:spLocks noGrp="1"/>
          </p:cNvSpPr>
          <p:nvPr>
            <p:ph type="body" sz="quarter" idx="3"/>
          </p:nvPr>
        </p:nvSpPr>
        <p:spPr>
          <a:xfrm>
            <a:off x="6401594" y="1172296"/>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itle 14">
            <a:extLst>
              <a:ext uri="{FF2B5EF4-FFF2-40B4-BE49-F238E27FC236}">
                <a16:creationId xmlns:a16="http://schemas.microsoft.com/office/drawing/2014/main" id="{C0CCA26C-8B72-4399-90B2-A26D0DF3ABC8}"/>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B95709F3-EDEE-4A9F-96C3-2805D869619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B4CF1F7E-BA1B-469C-B3A7-1CE9767EFD5E}"/>
              </a:ext>
            </a:extLst>
          </p:cNvPr>
          <p:cNvSpPr>
            <a:spLocks noGrp="1"/>
          </p:cNvSpPr>
          <p:nvPr>
            <p:ph type="sldNum" sz="quarter" idx="20"/>
          </p:nvPr>
        </p:nvSpPr>
        <p:spPr/>
        <p:txBody>
          <a:bodyPr/>
          <a:lstStyle/>
          <a:p>
            <a:fld id="{043C2FB7-9533-4568-9B8F-F5133F6949BD}" type="slidenum">
              <a:rPr lang="en-GB" smtClean="0"/>
              <a:pPr/>
              <a:t>‹#›</a:t>
            </a:fld>
            <a:endParaRPr lang="en-GB"/>
          </a:p>
        </p:txBody>
      </p:sp>
      <p:sp>
        <p:nvSpPr>
          <p:cNvPr id="11" name="Content Placeholder 2">
            <a:extLst>
              <a:ext uri="{FF2B5EF4-FFF2-40B4-BE49-F238E27FC236}">
                <a16:creationId xmlns:a16="http://schemas.microsoft.com/office/drawing/2014/main" id="{FEC1B1FA-7248-44B8-854A-150E4D0AEF09}"/>
              </a:ext>
            </a:extLst>
          </p:cNvPr>
          <p:cNvSpPr>
            <a:spLocks noGrp="1"/>
          </p:cNvSpPr>
          <p:nvPr>
            <p:ph sz="half" idx="21"/>
          </p:nvPr>
        </p:nvSpPr>
        <p:spPr>
          <a:xfrm>
            <a:off x="803275"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3">
            <a:extLst>
              <a:ext uri="{FF2B5EF4-FFF2-40B4-BE49-F238E27FC236}">
                <a16:creationId xmlns:a16="http://schemas.microsoft.com/office/drawing/2014/main" id="{83738319-7324-4B41-A8DB-A57AA0016E54}"/>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DE997E34-36CA-2646-95A2-A6B334D28983}"/>
              </a:ext>
            </a:extLst>
          </p:cNvPr>
          <p:cNvSpPr>
            <a:spLocks noGrp="1"/>
          </p:cNvSpPr>
          <p:nvPr>
            <p:ph type="ftr" sz="quarter" idx="22"/>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823891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345757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4872038" y="1957388"/>
            <a:ext cx="6515100"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32E5D7A6-E901-A94D-9012-9EBA94182F50}"/>
              </a:ext>
            </a:extLst>
          </p:cNvPr>
          <p:cNvSpPr>
            <a:spLocks noGrp="1"/>
          </p:cNvSpPr>
          <p:nvPr>
            <p:ph type="ftr" sz="quarter" idx="1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707381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6510338"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7923212" y="1957388"/>
            <a:ext cx="346392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1941D614-FC53-054C-AFAF-D36FB9D2AEC8}"/>
              </a:ext>
            </a:extLst>
          </p:cNvPr>
          <p:cNvSpPr>
            <a:spLocks noGrp="1"/>
          </p:cNvSpPr>
          <p:nvPr>
            <p:ph type="ftr" sz="quarter" idx="1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026096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column with lines white">
    <p:bg>
      <p:bgPr>
        <a:solidFill>
          <a:schemeClr val="tx1"/>
        </a:solidFill>
        <a:effectLst/>
      </p:bgPr>
    </p:bg>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030454" y="1075266"/>
            <a:ext cx="4733644"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73101" y="1011766"/>
            <a:ext cx="5710918" cy="2185535"/>
          </a:xfrm>
        </p:spPr>
        <p:txBody>
          <a:bodyPr/>
          <a:lstStyle>
            <a:lvl1pPr algn="r">
              <a:lnSpc>
                <a:spcPts val="6600"/>
              </a:lnSpc>
              <a:spcBef>
                <a:spcPts val="0"/>
              </a:spcBef>
              <a:defRPr sz="6000">
                <a:solidFill>
                  <a:schemeClr val="bg2"/>
                </a:solidFill>
              </a:defRPr>
            </a:lvl1pPr>
          </a:lstStyle>
          <a:p>
            <a:pPr lvl="0"/>
            <a:r>
              <a:rPr lang="en-GB"/>
              <a:t>From discovery to delight </a:t>
            </a:r>
            <a:br>
              <a:rPr lang="en-GB"/>
            </a:br>
            <a:r>
              <a:rPr lang="en-GB"/>
              <a:t>and beyond</a:t>
            </a:r>
          </a:p>
        </p:txBody>
      </p:sp>
      <p:cxnSp>
        <p:nvCxnSpPr>
          <p:cNvPr id="22" name="Straight Connector 21">
            <a:extLst>
              <a:ext uri="{FF2B5EF4-FFF2-40B4-BE49-F238E27FC236}">
                <a16:creationId xmlns:a16="http://schemas.microsoft.com/office/drawing/2014/main" id="{FDEF2474-90EF-227F-016F-2B5135286A4C}"/>
              </a:ext>
            </a:extLst>
          </p:cNvPr>
          <p:cNvCxnSpPr>
            <a:cxnSpLocks/>
          </p:cNvCxnSpPr>
          <p:nvPr userDrawn="1"/>
        </p:nvCxnSpPr>
        <p:spPr>
          <a:xfrm>
            <a:off x="6707236" y="1126066"/>
            <a:ext cx="0" cy="573193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Footer Placeholder 23">
            <a:extLst>
              <a:ext uri="{FF2B5EF4-FFF2-40B4-BE49-F238E27FC236}">
                <a16:creationId xmlns:a16="http://schemas.microsoft.com/office/drawing/2014/main" id="{01562653-4857-3C08-5AFB-F6A24741C1C3}"/>
              </a:ext>
            </a:extLst>
          </p:cNvPr>
          <p:cNvSpPr>
            <a:spLocks noGrp="1"/>
          </p:cNvSpPr>
          <p:nvPr>
            <p:ph type="ftr" sz="quarter" idx="16"/>
          </p:nvPr>
        </p:nvSpPr>
        <p:spPr/>
        <p:txBody>
          <a:bodyPr/>
          <a:lstStyle>
            <a:lvl1pPr>
              <a:defRPr>
                <a:solidFill>
                  <a:schemeClr val="bg2"/>
                </a:solidFill>
              </a:defRPr>
            </a:lvl1pPr>
          </a:lstStyle>
          <a:p>
            <a:r>
              <a:rPr lang="en-GB"/>
              <a:t>Highly Confidential. For internal use only. Not to be reproduced or shared without permission. </a:t>
            </a:r>
          </a:p>
        </p:txBody>
      </p:sp>
    </p:spTree>
    <p:extLst>
      <p:ext uri="{BB962C8B-B14F-4D97-AF65-F5344CB8AC3E}">
        <p14:creationId xmlns:p14="http://schemas.microsoft.com/office/powerpoint/2010/main" val="3017555057"/>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column with lines navy">
    <p:bg>
      <p:bgRef idx="1001">
        <a:schemeClr val="bg2"/>
      </p:bgRef>
    </p:bg>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030453" y="1075266"/>
            <a:ext cx="4733643" cy="497481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73101" y="1011766"/>
            <a:ext cx="5710918" cy="2185535"/>
          </a:xfrm>
        </p:spPr>
        <p:txBody>
          <a:bodyPr/>
          <a:lstStyle>
            <a:lvl1pPr algn="r">
              <a:lnSpc>
                <a:spcPts val="6600"/>
              </a:lnSpc>
              <a:spcBef>
                <a:spcPts val="0"/>
              </a:spcBef>
              <a:defRPr sz="6000"/>
            </a:lvl1pPr>
          </a:lstStyle>
          <a:p>
            <a:pPr lvl="0"/>
            <a:r>
              <a:rPr lang="en-GB"/>
              <a:t>From discovery to delight </a:t>
            </a:r>
            <a:br>
              <a:rPr lang="en-GB"/>
            </a:br>
            <a:r>
              <a:rPr lang="en-GB"/>
              <a:t>and beyond</a:t>
            </a:r>
          </a:p>
        </p:txBody>
      </p:sp>
      <p:cxnSp>
        <p:nvCxnSpPr>
          <p:cNvPr id="22" name="Straight Connector 21">
            <a:extLst>
              <a:ext uri="{FF2B5EF4-FFF2-40B4-BE49-F238E27FC236}">
                <a16:creationId xmlns:a16="http://schemas.microsoft.com/office/drawing/2014/main" id="{FDEF2474-90EF-227F-016F-2B5135286A4C}"/>
              </a:ext>
            </a:extLst>
          </p:cNvPr>
          <p:cNvCxnSpPr>
            <a:cxnSpLocks/>
          </p:cNvCxnSpPr>
          <p:nvPr userDrawn="1"/>
        </p:nvCxnSpPr>
        <p:spPr>
          <a:xfrm>
            <a:off x="6707236" y="1126066"/>
            <a:ext cx="0" cy="57319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ooter Placeholder 23">
            <a:extLst>
              <a:ext uri="{FF2B5EF4-FFF2-40B4-BE49-F238E27FC236}">
                <a16:creationId xmlns:a16="http://schemas.microsoft.com/office/drawing/2014/main" id="{01562653-4857-3C08-5AFB-F6A24741C1C3}"/>
              </a:ext>
            </a:extLst>
          </p:cNvPr>
          <p:cNvSpPr>
            <a:spLocks noGrp="1"/>
          </p:cNvSpPr>
          <p:nvPr>
            <p:ph type="ftr" sz="quarter" idx="16"/>
          </p:nvPr>
        </p:nvSpPr>
        <p:spPr/>
        <p:txBody>
          <a:bodyPr/>
          <a:lstStyle>
            <a:lvl1pPr>
              <a:defRPr>
                <a:solidFill>
                  <a:schemeClr val="tx1"/>
                </a:solidFill>
              </a:defRPr>
            </a:lvl1pPr>
          </a:lstStyle>
          <a:p>
            <a:r>
              <a:rPr lang="en-GB"/>
              <a:t>Highly Confidential. For internal use only. Not to be reproduced or shared without permission. </a:t>
            </a:r>
          </a:p>
        </p:txBody>
      </p:sp>
    </p:spTree>
    <p:extLst>
      <p:ext uri="{BB962C8B-B14F-4D97-AF65-F5344CB8AC3E}">
        <p14:creationId xmlns:p14="http://schemas.microsoft.com/office/powerpoint/2010/main" val="334559248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with lines white">
    <p:bg>
      <p:bgPr>
        <a:solidFill>
          <a:schemeClr val="tx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81479DA-52D7-B6FC-9E1F-1D2E50786DD9}"/>
              </a:ext>
            </a:extLst>
          </p:cNvPr>
          <p:cNvCxnSpPr>
            <a:cxnSpLocks/>
          </p:cNvCxnSpPr>
          <p:nvPr userDrawn="1"/>
        </p:nvCxnSpPr>
        <p:spPr>
          <a:xfrm>
            <a:off x="1053459" y="3150834"/>
            <a:ext cx="0" cy="370716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C31E95-82FC-849B-6569-62AAA98995B4}"/>
              </a:ext>
            </a:extLst>
          </p:cNvPr>
          <p:cNvCxnSpPr>
            <a:cxnSpLocks/>
          </p:cNvCxnSpPr>
          <p:nvPr userDrawn="1"/>
        </p:nvCxnSpPr>
        <p:spPr>
          <a:xfrm>
            <a:off x="6248400" y="1126067"/>
            <a:ext cx="0" cy="573193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1335130" y="6483641"/>
            <a:ext cx="6148039" cy="144000"/>
          </a:xfrm>
        </p:spPr>
        <p:txBody>
          <a:bodyPr/>
          <a:lstStyle>
            <a:lvl1pPr>
              <a:defRPr>
                <a:solidFill>
                  <a:schemeClr val="bg2"/>
                </a:solidFill>
              </a:defRPr>
            </a:lvl1pPr>
          </a:lstStyle>
          <a:p>
            <a:r>
              <a:rPr lang="en-GB"/>
              <a:t>Highly Confidential. For internal use only. Not to be reproduced or shared without permission. </a:t>
            </a:r>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6530071" y="1126066"/>
            <a:ext cx="5234036"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13">
            <a:extLst>
              <a:ext uri="{FF2B5EF4-FFF2-40B4-BE49-F238E27FC236}">
                <a16:creationId xmlns:a16="http://schemas.microsoft.com/office/drawing/2014/main" id="{78A8083C-8770-8C10-5C6F-94A9FAF98C52}"/>
              </a:ext>
            </a:extLst>
          </p:cNvPr>
          <p:cNvSpPr>
            <a:spLocks noGrp="1"/>
          </p:cNvSpPr>
          <p:nvPr>
            <p:ph type="body" sz="quarter" idx="14"/>
          </p:nvPr>
        </p:nvSpPr>
        <p:spPr>
          <a:xfrm>
            <a:off x="1335130" y="3405294"/>
            <a:ext cx="4608469" cy="2695588"/>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1053458" y="941133"/>
            <a:ext cx="4890139" cy="2185535"/>
          </a:xfrm>
        </p:spPr>
        <p:txBody>
          <a:bodyPr/>
          <a:lstStyle>
            <a:lvl1pPr>
              <a:defRPr sz="4800">
                <a:solidFill>
                  <a:schemeClr val="bg2"/>
                </a:solidFill>
              </a:defRPr>
            </a:lvl1pPr>
          </a:lstStyle>
          <a:p>
            <a:pPr lvl="0"/>
            <a:r>
              <a:rPr lang="en-GB"/>
              <a:t>From discovery to delight and beyond</a:t>
            </a:r>
          </a:p>
        </p:txBody>
      </p:sp>
    </p:spTree>
    <p:extLst>
      <p:ext uri="{BB962C8B-B14F-4D97-AF65-F5344CB8AC3E}">
        <p14:creationId xmlns:p14="http://schemas.microsoft.com/office/powerpoint/2010/main" val="22917794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Presentation cover cyan photo">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D9580E-F897-A7A1-9060-1855F53ACDBD}"/>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t="12920" b="41467"/>
          <a:stretch/>
        </p:blipFill>
        <p:spPr>
          <a:xfrm>
            <a:off x="0" y="2100134"/>
            <a:ext cx="12198439" cy="3708000"/>
          </a:xfrm>
          <a:prstGeom prst="rect">
            <a:avLst/>
          </a:prstGeom>
        </p:spPr>
      </p:pic>
      <p:pic>
        <p:nvPicPr>
          <p:cNvPr id="6" name="Picture 5">
            <a:extLst>
              <a:ext uri="{FF2B5EF4-FFF2-40B4-BE49-F238E27FC236}">
                <a16:creationId xmlns:a16="http://schemas.microsoft.com/office/drawing/2014/main" id="{16C0E218-5767-3AB0-7D1E-F1E97BE51335}"/>
              </a:ext>
            </a:extLst>
          </p:cNvPr>
          <p:cNvPicPr>
            <a:picLocks noChangeAspect="1"/>
          </p:cNvPicPr>
          <p:nvPr userDrawn="1"/>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l="46437" t="12920" r="25135" b="41467"/>
          <a:stretch/>
        </p:blipFill>
        <p:spPr>
          <a:xfrm>
            <a:off x="5664530" y="2100134"/>
            <a:ext cx="3467789"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5132802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with lines navy">
    <p:bg>
      <p:bgRef idx="1001">
        <a:schemeClr val="bg2"/>
      </p:bgRef>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1335130" y="6483641"/>
            <a:ext cx="6148039" cy="144000"/>
          </a:xfrm>
        </p:spPr>
        <p:txBody>
          <a:bodyPr/>
          <a:lstStyle>
            <a:lvl1pPr>
              <a:defRPr>
                <a:solidFill>
                  <a:schemeClr val="tx1"/>
                </a:solidFill>
              </a:defRPr>
            </a:lvl1pPr>
          </a:lstStyle>
          <a:p>
            <a:r>
              <a:rPr lang="en-GB"/>
              <a:t>Highly Confidential. For internal use only. Not to be reproduced or shared without permission. </a:t>
            </a:r>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6530071" y="1126066"/>
            <a:ext cx="5234036" cy="497481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13">
            <a:extLst>
              <a:ext uri="{FF2B5EF4-FFF2-40B4-BE49-F238E27FC236}">
                <a16:creationId xmlns:a16="http://schemas.microsoft.com/office/drawing/2014/main" id="{78A8083C-8770-8C10-5C6F-94A9FAF98C52}"/>
              </a:ext>
            </a:extLst>
          </p:cNvPr>
          <p:cNvSpPr>
            <a:spLocks noGrp="1"/>
          </p:cNvSpPr>
          <p:nvPr>
            <p:ph type="body" sz="quarter" idx="14"/>
          </p:nvPr>
        </p:nvSpPr>
        <p:spPr>
          <a:xfrm>
            <a:off x="1335130" y="3405294"/>
            <a:ext cx="4608469" cy="2695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1053458" y="941133"/>
            <a:ext cx="4890139" cy="2185535"/>
          </a:xfrm>
        </p:spPr>
        <p:txBody>
          <a:bodyPr/>
          <a:lstStyle>
            <a:lvl1pPr>
              <a:defRPr sz="4800"/>
            </a:lvl1pPr>
          </a:lstStyle>
          <a:p>
            <a:pPr lvl="0"/>
            <a:r>
              <a:rPr lang="en-GB"/>
              <a:t>From discovery to delight and beyond</a:t>
            </a:r>
          </a:p>
        </p:txBody>
      </p:sp>
      <p:cxnSp>
        <p:nvCxnSpPr>
          <p:cNvPr id="25" name="Straight Connector 24">
            <a:extLst>
              <a:ext uri="{FF2B5EF4-FFF2-40B4-BE49-F238E27FC236}">
                <a16:creationId xmlns:a16="http://schemas.microsoft.com/office/drawing/2014/main" id="{B25221A2-EB03-A7F8-22D7-8385523174AF}"/>
              </a:ext>
            </a:extLst>
          </p:cNvPr>
          <p:cNvCxnSpPr>
            <a:cxnSpLocks/>
          </p:cNvCxnSpPr>
          <p:nvPr userDrawn="1"/>
        </p:nvCxnSpPr>
        <p:spPr>
          <a:xfrm>
            <a:off x="1053459" y="3150834"/>
            <a:ext cx="0" cy="370716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7C11B27-97EB-0D92-BE87-2E1466B8E759}"/>
              </a:ext>
            </a:extLst>
          </p:cNvPr>
          <p:cNvCxnSpPr>
            <a:cxnSpLocks/>
          </p:cNvCxnSpPr>
          <p:nvPr userDrawn="1"/>
        </p:nvCxnSpPr>
        <p:spPr>
          <a:xfrm>
            <a:off x="6248400" y="1126067"/>
            <a:ext cx="0" cy="573193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4830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s with lines white">
    <p:bg>
      <p:bgPr>
        <a:solidFill>
          <a:schemeClr val="tx1"/>
        </a:solidFill>
        <a:effectLst/>
      </p:bgPr>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3106532" y="6483641"/>
            <a:ext cx="6148039" cy="144000"/>
          </a:xfrm>
        </p:spPr>
        <p:txBody>
          <a:bodyPr/>
          <a:lstStyle>
            <a:lvl1pPr>
              <a:defRPr>
                <a:solidFill>
                  <a:schemeClr val="bg2"/>
                </a:solidFill>
              </a:defRPr>
            </a:lvl1pPr>
          </a:lstStyle>
          <a:p>
            <a:r>
              <a:rPr lang="en-GB"/>
              <a:t>Highly Confidential. For internal use only. Not to be reproduced or shared without permission. </a:t>
            </a:r>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536400" y="917886"/>
            <a:ext cx="4051452"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21651" y="941133"/>
            <a:ext cx="1816750" cy="2185535"/>
          </a:xfrm>
        </p:spPr>
        <p:txBody>
          <a:bodyPr/>
          <a:lstStyle>
            <a:lvl1pPr algn="r">
              <a:defRPr sz="3200">
                <a:solidFill>
                  <a:schemeClr val="bg2"/>
                </a:solidFill>
              </a:defRPr>
            </a:lvl1pPr>
            <a:lvl2pPr algn="r">
              <a:defRPr>
                <a:solidFill>
                  <a:schemeClr val="bg2"/>
                </a:solidFill>
              </a:defRPr>
            </a:lvl2pPr>
          </a:lstStyle>
          <a:p>
            <a:pPr lvl="0"/>
            <a:r>
              <a:rPr lang="en-GB"/>
              <a:t>Our strategy</a:t>
            </a:r>
          </a:p>
          <a:p>
            <a:pPr lvl="1"/>
            <a:r>
              <a:rPr lang="en-GB"/>
              <a:t>Level 2</a:t>
            </a:r>
          </a:p>
        </p:txBody>
      </p:sp>
      <p:cxnSp>
        <p:nvCxnSpPr>
          <p:cNvPr id="7" name="Straight Connector 6">
            <a:extLst>
              <a:ext uri="{FF2B5EF4-FFF2-40B4-BE49-F238E27FC236}">
                <a16:creationId xmlns:a16="http://schemas.microsoft.com/office/drawing/2014/main" id="{42B56406-2555-D1D9-0A89-766776E1F818}"/>
              </a:ext>
            </a:extLst>
          </p:cNvPr>
          <p:cNvCxnSpPr>
            <a:cxnSpLocks/>
          </p:cNvCxnSpPr>
          <p:nvPr userDrawn="1"/>
        </p:nvCxnSpPr>
        <p:spPr>
          <a:xfrm>
            <a:off x="2744788" y="941133"/>
            <a:ext cx="0" cy="591686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BA77804F-BD1B-ECCE-712C-410EAF8CDABA}"/>
              </a:ext>
            </a:extLst>
          </p:cNvPr>
          <p:cNvSpPr>
            <a:spLocks noGrp="1"/>
          </p:cNvSpPr>
          <p:nvPr>
            <p:ph type="body" sz="quarter" idx="16"/>
          </p:nvPr>
        </p:nvSpPr>
        <p:spPr>
          <a:xfrm>
            <a:off x="3106532" y="944844"/>
            <a:ext cx="4051452"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9104607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s with lines navy">
    <p:bg>
      <p:bgRef idx="1001">
        <a:schemeClr val="bg2"/>
      </p:bgRef>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3106532" y="6483641"/>
            <a:ext cx="6148039" cy="144000"/>
          </a:xfrm>
        </p:spPr>
        <p:txBody>
          <a:bodyPr/>
          <a:lstStyle>
            <a:lvl1pPr>
              <a:defRPr>
                <a:solidFill>
                  <a:schemeClr val="tx1"/>
                </a:solidFill>
              </a:defRPr>
            </a:lvl1pPr>
          </a:lstStyle>
          <a:p>
            <a:r>
              <a:rPr lang="en-GB"/>
              <a:t>Highly Confidential. For internal use only. Not to be reproduced or shared without permission. </a:t>
            </a:r>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536400" y="917886"/>
            <a:ext cx="4051452" cy="4974815"/>
          </a:xfr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21651" y="941133"/>
            <a:ext cx="1816750" cy="2185535"/>
          </a:xfrm>
        </p:spPr>
        <p:txBody>
          <a:bodyPr/>
          <a:lstStyle>
            <a:lvl1pPr algn="r">
              <a:defRPr sz="3200"/>
            </a:lvl1pPr>
            <a:lvl2pPr algn="r">
              <a:defRPr>
                <a:solidFill>
                  <a:schemeClr val="tx1"/>
                </a:solidFill>
              </a:defRPr>
            </a:lvl2pPr>
          </a:lstStyle>
          <a:p>
            <a:pPr lvl="0"/>
            <a:r>
              <a:rPr lang="en-GB"/>
              <a:t>Our strategy</a:t>
            </a:r>
          </a:p>
          <a:p>
            <a:pPr lvl="1"/>
            <a:r>
              <a:rPr lang="en-GB"/>
              <a:t>Level 2</a:t>
            </a:r>
          </a:p>
        </p:txBody>
      </p:sp>
      <p:cxnSp>
        <p:nvCxnSpPr>
          <p:cNvPr id="7" name="Straight Connector 6">
            <a:extLst>
              <a:ext uri="{FF2B5EF4-FFF2-40B4-BE49-F238E27FC236}">
                <a16:creationId xmlns:a16="http://schemas.microsoft.com/office/drawing/2014/main" id="{42B56406-2555-D1D9-0A89-766776E1F818}"/>
              </a:ext>
            </a:extLst>
          </p:cNvPr>
          <p:cNvCxnSpPr>
            <a:cxnSpLocks/>
          </p:cNvCxnSpPr>
          <p:nvPr userDrawn="1"/>
        </p:nvCxnSpPr>
        <p:spPr>
          <a:xfrm>
            <a:off x="2744788" y="941133"/>
            <a:ext cx="0" cy="5916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BA77804F-BD1B-ECCE-712C-410EAF8CDABA}"/>
              </a:ext>
            </a:extLst>
          </p:cNvPr>
          <p:cNvSpPr>
            <a:spLocks noGrp="1"/>
          </p:cNvSpPr>
          <p:nvPr>
            <p:ph type="body" sz="quarter" idx="16"/>
          </p:nvPr>
        </p:nvSpPr>
        <p:spPr>
          <a:xfrm>
            <a:off x="3106532" y="944844"/>
            <a:ext cx="4051452" cy="4974815"/>
          </a:xfr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68775588"/>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81EDA30B-6E07-9749-BBF1-7F0C8E6B77B4}"/>
              </a:ext>
            </a:extLst>
          </p:cNvPr>
          <p:cNvSpPr>
            <a:spLocks noGrp="1"/>
          </p:cNvSpPr>
          <p:nvPr>
            <p:ph type="ftr" sz="quarter" idx="2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68520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s bi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1540D1D2-4332-0446-8F6B-0038772EF4C9}"/>
              </a:ext>
            </a:extLst>
          </p:cNvPr>
          <p:cNvSpPr>
            <a:spLocks noGrp="1"/>
          </p:cNvSpPr>
          <p:nvPr>
            <p:ph type="ftr" sz="quarter" idx="2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3466033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with image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6" name="Picture Placeholder 3">
            <a:extLst>
              <a:ext uri="{FF2B5EF4-FFF2-40B4-BE49-F238E27FC236}">
                <a16:creationId xmlns:a16="http://schemas.microsoft.com/office/drawing/2014/main" id="{C46A86B0-F4B6-4986-A266-D425DAE57D0C}"/>
              </a:ext>
            </a:extLst>
          </p:cNvPr>
          <p:cNvSpPr>
            <a:spLocks noGrp="1"/>
          </p:cNvSpPr>
          <p:nvPr>
            <p:ph type="pic" sz="quarter" idx="25"/>
          </p:nvPr>
        </p:nvSpPr>
        <p:spPr>
          <a:xfrm>
            <a:off x="793749" y="1470025"/>
            <a:ext cx="3060000" cy="1618448"/>
          </a:xfrm>
        </p:spPr>
        <p:txBody>
          <a:bodyPr/>
          <a:lstStyle/>
          <a:p>
            <a:endParaRPr lang="en-GB"/>
          </a:p>
        </p:txBody>
      </p:sp>
      <p:sp>
        <p:nvSpPr>
          <p:cNvPr id="18" name="Picture Placeholder 3">
            <a:extLst>
              <a:ext uri="{FF2B5EF4-FFF2-40B4-BE49-F238E27FC236}">
                <a16:creationId xmlns:a16="http://schemas.microsoft.com/office/drawing/2014/main" id="{6C0E865C-C1CA-455E-873E-CDC433BBE0A1}"/>
              </a:ext>
            </a:extLst>
          </p:cNvPr>
          <p:cNvSpPr>
            <a:spLocks noGrp="1"/>
          </p:cNvSpPr>
          <p:nvPr>
            <p:ph type="pic" sz="quarter" idx="26"/>
          </p:nvPr>
        </p:nvSpPr>
        <p:spPr>
          <a:xfrm>
            <a:off x="4560539" y="1470025"/>
            <a:ext cx="3060000" cy="1618448"/>
          </a:xfrm>
        </p:spPr>
        <p:txBody>
          <a:bodyPr/>
          <a:lstStyle/>
          <a:p>
            <a:endParaRPr lang="en-GB"/>
          </a:p>
        </p:txBody>
      </p:sp>
      <p:sp>
        <p:nvSpPr>
          <p:cNvPr id="19" name="Picture Placeholder 3">
            <a:extLst>
              <a:ext uri="{FF2B5EF4-FFF2-40B4-BE49-F238E27FC236}">
                <a16:creationId xmlns:a16="http://schemas.microsoft.com/office/drawing/2014/main" id="{27387CE0-5475-4E8B-9C36-C71A635077C3}"/>
              </a:ext>
            </a:extLst>
          </p:cNvPr>
          <p:cNvSpPr>
            <a:spLocks noGrp="1"/>
          </p:cNvSpPr>
          <p:nvPr>
            <p:ph type="pic" sz="quarter" idx="27"/>
          </p:nvPr>
        </p:nvSpPr>
        <p:spPr>
          <a:xfrm>
            <a:off x="8327328" y="1470025"/>
            <a:ext cx="3060000" cy="1618448"/>
          </a:xfrm>
        </p:spPr>
        <p:txBody>
          <a:bodyPr/>
          <a:lstStyle/>
          <a:p>
            <a:endParaRPr lang="en-GB"/>
          </a:p>
        </p:txBody>
      </p:sp>
      <p:sp>
        <p:nvSpPr>
          <p:cNvPr id="2" name="Footer Placeholder 1">
            <a:extLst>
              <a:ext uri="{FF2B5EF4-FFF2-40B4-BE49-F238E27FC236}">
                <a16:creationId xmlns:a16="http://schemas.microsoft.com/office/drawing/2014/main" id="{D68E7420-3C25-5548-A171-6D5C5A38EF77}"/>
              </a:ext>
            </a:extLst>
          </p:cNvPr>
          <p:cNvSpPr>
            <a:spLocks noGrp="1"/>
          </p:cNvSpPr>
          <p:nvPr>
            <p:ph type="ftr" sz="quarter" idx="28"/>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2091621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s for ico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4" name="Content Placeholder 1">
            <a:extLst>
              <a:ext uri="{FF2B5EF4-FFF2-40B4-BE49-F238E27FC236}">
                <a16:creationId xmlns:a16="http://schemas.microsoft.com/office/drawing/2014/main" id="{A5839654-1D82-4106-8558-0C64204557AF}"/>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B923662F-1945-400C-A611-60CF658E79BB}"/>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8" name="Content Placeholder 1">
            <a:extLst>
              <a:ext uri="{FF2B5EF4-FFF2-40B4-BE49-F238E27FC236}">
                <a16:creationId xmlns:a16="http://schemas.microsoft.com/office/drawing/2014/main" id="{B02E5526-6A1B-49F0-B30B-9520112ECDCD}"/>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2" name="Footer Placeholder 1">
            <a:extLst>
              <a:ext uri="{FF2B5EF4-FFF2-40B4-BE49-F238E27FC236}">
                <a16:creationId xmlns:a16="http://schemas.microsoft.com/office/drawing/2014/main" id="{6B6D4575-6C3F-E748-AC66-3821C10931AE}"/>
              </a:ext>
            </a:extLst>
          </p:cNvPr>
          <p:cNvSpPr>
            <a:spLocks noGrp="1"/>
          </p:cNvSpPr>
          <p:nvPr>
            <p:ph type="ftr" sz="quarter" idx="2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758863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ntent numbere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446202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813257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4470305"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8132571"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713DF78C-4CE0-9248-92C2-292283440F1F}"/>
              </a:ext>
            </a:extLst>
          </p:cNvPr>
          <p:cNvSpPr>
            <a:spLocks noGrp="1"/>
          </p:cNvSpPr>
          <p:nvPr>
            <p:ph type="ftr" sz="quarter" idx="27"/>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448993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470025"/>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7" name="Content Placeholder 14">
            <a:extLst>
              <a:ext uri="{FF2B5EF4-FFF2-40B4-BE49-F238E27FC236}">
                <a16:creationId xmlns:a16="http://schemas.microsoft.com/office/drawing/2014/main" id="{8F7C6624-6124-45AF-A656-F136EE4F0E09}"/>
              </a:ext>
            </a:extLst>
          </p:cNvPr>
          <p:cNvSpPr>
            <a:spLocks noGrp="1"/>
          </p:cNvSpPr>
          <p:nvPr>
            <p:ph sz="quarter" idx="16"/>
          </p:nvPr>
        </p:nvSpPr>
        <p:spPr>
          <a:xfrm>
            <a:off x="6348603" y="1470025"/>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4">
            <a:extLst>
              <a:ext uri="{FF2B5EF4-FFF2-40B4-BE49-F238E27FC236}">
                <a16:creationId xmlns:a16="http://schemas.microsoft.com/office/drawing/2014/main" id="{17226688-3B13-400F-8F75-4D08EC21C8D4}"/>
              </a:ext>
            </a:extLst>
          </p:cNvPr>
          <p:cNvSpPr>
            <a:spLocks noGrp="1"/>
          </p:cNvSpPr>
          <p:nvPr>
            <p:ph sz="quarter" idx="17"/>
          </p:nvPr>
        </p:nvSpPr>
        <p:spPr>
          <a:xfrm>
            <a:off x="804863" y="3914460"/>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4">
            <a:extLst>
              <a:ext uri="{FF2B5EF4-FFF2-40B4-BE49-F238E27FC236}">
                <a16:creationId xmlns:a16="http://schemas.microsoft.com/office/drawing/2014/main" id="{5F8239E0-4B04-43F2-AF17-4385E1F0C831}"/>
              </a:ext>
            </a:extLst>
          </p:cNvPr>
          <p:cNvSpPr>
            <a:spLocks noGrp="1"/>
          </p:cNvSpPr>
          <p:nvPr>
            <p:ph sz="quarter" idx="18"/>
          </p:nvPr>
        </p:nvSpPr>
        <p:spPr>
          <a:xfrm>
            <a:off x="6348603" y="3914460"/>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1EC3C2C-725C-D548-BECF-702C16085F75}"/>
              </a:ext>
            </a:extLst>
          </p:cNvPr>
          <p:cNvSpPr>
            <a:spLocks noGrp="1"/>
          </p:cNvSpPr>
          <p:nvPr>
            <p:ph type="ftr" sz="quarter" idx="19"/>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3639375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Columns for ico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26A26B50-EE97-1843-85CE-F6BE60563886}"/>
              </a:ext>
            </a:extLst>
          </p:cNvPr>
          <p:cNvSpPr>
            <a:spLocks noGrp="1"/>
          </p:cNvSpPr>
          <p:nvPr>
            <p:ph type="ftr" sz="quarter" idx="25"/>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117667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Presentation cover cyan photo 2">
    <p:bg>
      <p:bgRef idx="1001">
        <a:schemeClr val="bg2"/>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B2A7BDE-28F5-A342-98F2-97E257AC63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00134"/>
            <a:ext cx="12192000"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6" name="Picture 25">
            <a:extLst>
              <a:ext uri="{FF2B5EF4-FFF2-40B4-BE49-F238E27FC236}">
                <a16:creationId xmlns:a16="http://schemas.microsoft.com/office/drawing/2014/main" id="{BDFD4247-996F-DC43-87B5-2EBB5C7A98E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68072" y="2100965"/>
            <a:ext cx="3464247" cy="3708000"/>
          </a:xfrm>
          <a:prstGeom prst="rect">
            <a:avLst/>
          </a:prstGeom>
        </p:spPr>
      </p:pic>
    </p:spTree>
    <p:extLst>
      <p:ext uri="{BB962C8B-B14F-4D97-AF65-F5344CB8AC3E}">
        <p14:creationId xmlns:p14="http://schemas.microsoft.com/office/powerpoint/2010/main" val="362120823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88DDE9F0-4DE9-0343-9948-233C507C045C}"/>
              </a:ext>
            </a:extLst>
          </p:cNvPr>
          <p:cNvSpPr>
            <a:spLocks noGrp="1"/>
          </p:cNvSpPr>
          <p:nvPr>
            <p:ph type="ftr" sz="quarter" idx="25"/>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830666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lumns with image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4" name="Picture Placeholder 3">
            <a:extLst>
              <a:ext uri="{FF2B5EF4-FFF2-40B4-BE49-F238E27FC236}">
                <a16:creationId xmlns:a16="http://schemas.microsoft.com/office/drawing/2014/main" id="{72F99CD6-1C92-48AD-A9FC-1C6E96131CAC}"/>
              </a:ext>
            </a:extLst>
          </p:cNvPr>
          <p:cNvSpPr>
            <a:spLocks noGrp="1"/>
          </p:cNvSpPr>
          <p:nvPr>
            <p:ph type="pic" sz="quarter" idx="25"/>
          </p:nvPr>
        </p:nvSpPr>
        <p:spPr>
          <a:xfrm>
            <a:off x="793750" y="1470025"/>
            <a:ext cx="2340000" cy="1676260"/>
          </a:xfrm>
        </p:spPr>
        <p:txBody>
          <a:bodyPr/>
          <a:lstStyle/>
          <a:p>
            <a:endParaRPr lang="en-GB"/>
          </a:p>
        </p:txBody>
      </p:sp>
      <p:sp>
        <p:nvSpPr>
          <p:cNvPr id="22" name="Picture Placeholder 3">
            <a:extLst>
              <a:ext uri="{FF2B5EF4-FFF2-40B4-BE49-F238E27FC236}">
                <a16:creationId xmlns:a16="http://schemas.microsoft.com/office/drawing/2014/main" id="{C19B5914-4257-4A5C-8E43-78141913A0D3}"/>
              </a:ext>
            </a:extLst>
          </p:cNvPr>
          <p:cNvSpPr>
            <a:spLocks noGrp="1"/>
          </p:cNvSpPr>
          <p:nvPr>
            <p:ph type="pic" sz="quarter" idx="26"/>
          </p:nvPr>
        </p:nvSpPr>
        <p:spPr>
          <a:xfrm>
            <a:off x="3544943" y="1470025"/>
            <a:ext cx="2340000" cy="1676260"/>
          </a:xfrm>
        </p:spPr>
        <p:txBody>
          <a:bodyPr/>
          <a:lstStyle/>
          <a:p>
            <a:endParaRPr lang="en-GB"/>
          </a:p>
        </p:txBody>
      </p:sp>
      <p:sp>
        <p:nvSpPr>
          <p:cNvPr id="23" name="Picture Placeholder 3">
            <a:extLst>
              <a:ext uri="{FF2B5EF4-FFF2-40B4-BE49-F238E27FC236}">
                <a16:creationId xmlns:a16="http://schemas.microsoft.com/office/drawing/2014/main" id="{FB282771-378C-4050-995F-291F99491693}"/>
              </a:ext>
            </a:extLst>
          </p:cNvPr>
          <p:cNvSpPr>
            <a:spLocks noGrp="1"/>
          </p:cNvSpPr>
          <p:nvPr>
            <p:ph type="pic" sz="quarter" idx="27"/>
          </p:nvPr>
        </p:nvSpPr>
        <p:spPr>
          <a:xfrm>
            <a:off x="6296136" y="1470025"/>
            <a:ext cx="2340000" cy="1676260"/>
          </a:xfrm>
        </p:spPr>
        <p:txBody>
          <a:bodyPr/>
          <a:lstStyle/>
          <a:p>
            <a:endParaRPr lang="en-GB"/>
          </a:p>
        </p:txBody>
      </p:sp>
      <p:sp>
        <p:nvSpPr>
          <p:cNvPr id="24" name="Picture Placeholder 3">
            <a:extLst>
              <a:ext uri="{FF2B5EF4-FFF2-40B4-BE49-F238E27FC236}">
                <a16:creationId xmlns:a16="http://schemas.microsoft.com/office/drawing/2014/main" id="{70D5E27C-2AC8-4AB1-9358-CBE4F763BC40}"/>
              </a:ext>
            </a:extLst>
          </p:cNvPr>
          <p:cNvSpPr>
            <a:spLocks noGrp="1"/>
          </p:cNvSpPr>
          <p:nvPr>
            <p:ph type="pic" sz="quarter" idx="28"/>
          </p:nvPr>
        </p:nvSpPr>
        <p:spPr>
          <a:xfrm>
            <a:off x="9047328" y="1470025"/>
            <a:ext cx="2340000" cy="1676260"/>
          </a:xfrm>
        </p:spPr>
        <p:txBody>
          <a:bodyPr/>
          <a:lstStyle/>
          <a:p>
            <a:endParaRPr lang="en-GB"/>
          </a:p>
        </p:txBody>
      </p:sp>
      <p:sp>
        <p:nvSpPr>
          <p:cNvPr id="2" name="Footer Placeholder 1">
            <a:extLst>
              <a:ext uri="{FF2B5EF4-FFF2-40B4-BE49-F238E27FC236}">
                <a16:creationId xmlns:a16="http://schemas.microsoft.com/office/drawing/2014/main" id="{794754A1-ABAB-4A4A-A120-AA974C47676B}"/>
              </a:ext>
            </a:extLst>
          </p:cNvPr>
          <p:cNvSpPr>
            <a:spLocks noGrp="1"/>
          </p:cNvSpPr>
          <p:nvPr>
            <p:ph type="ftr" sz="quarter" idx="29"/>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9863627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content numbere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3552105"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6299538"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355434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630065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Content Placeholder 1">
            <a:extLst>
              <a:ext uri="{FF2B5EF4-FFF2-40B4-BE49-F238E27FC236}">
                <a16:creationId xmlns:a16="http://schemas.microsoft.com/office/drawing/2014/main" id="{6686B0D4-6FB7-4642-B7C9-8C03513952D0}"/>
              </a:ext>
            </a:extLst>
          </p:cNvPr>
          <p:cNvSpPr>
            <a:spLocks noGrp="1"/>
          </p:cNvSpPr>
          <p:nvPr>
            <p:ph sz="half" idx="27"/>
          </p:nvPr>
        </p:nvSpPr>
        <p:spPr>
          <a:xfrm>
            <a:off x="9046971"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20" name="Text Placeholder 3">
            <a:extLst>
              <a:ext uri="{FF2B5EF4-FFF2-40B4-BE49-F238E27FC236}">
                <a16:creationId xmlns:a16="http://schemas.microsoft.com/office/drawing/2014/main" id="{106F8535-DE90-4DE2-B6A3-7A0FEDD6D6B7}"/>
              </a:ext>
            </a:extLst>
          </p:cNvPr>
          <p:cNvSpPr>
            <a:spLocks noGrp="1"/>
          </p:cNvSpPr>
          <p:nvPr>
            <p:ph type="body" sz="quarter" idx="28" hasCustomPrompt="1"/>
          </p:nvPr>
        </p:nvSpPr>
        <p:spPr>
          <a:xfrm>
            <a:off x="9046971"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 name="Footer Placeholder 1">
            <a:extLst>
              <a:ext uri="{FF2B5EF4-FFF2-40B4-BE49-F238E27FC236}">
                <a16:creationId xmlns:a16="http://schemas.microsoft.com/office/drawing/2014/main" id="{8AE8F013-C75A-6C41-96F1-FFD527FA05D0}"/>
              </a:ext>
            </a:extLst>
          </p:cNvPr>
          <p:cNvSpPr>
            <a:spLocks noGrp="1"/>
          </p:cNvSpPr>
          <p:nvPr>
            <p:ph type="ftr" sz="quarter" idx="29"/>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4819956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2730850"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6388199"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2734216"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6388199"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E8B6BFF9-7582-AE44-B271-0C9792887C76}"/>
              </a:ext>
            </a:extLst>
          </p:cNvPr>
          <p:cNvSpPr>
            <a:spLocks noGrp="1"/>
          </p:cNvSpPr>
          <p:nvPr>
            <p:ph type="ftr" sz="quarter" idx="33"/>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3473282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x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804672"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446202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userDrawn="1">
            <p:ph sz="half" idx="23"/>
          </p:nvPr>
        </p:nvSpPr>
        <p:spPr>
          <a:xfrm>
            <a:off x="813257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808038"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446202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userDrawn="1">
            <p:ph type="body" sz="quarter" idx="26" hasCustomPrompt="1"/>
          </p:nvPr>
        </p:nvSpPr>
        <p:spPr>
          <a:xfrm>
            <a:off x="813257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5327BC92-93EC-5E49-987A-252089A617C9}"/>
              </a:ext>
            </a:extLst>
          </p:cNvPr>
          <p:cNvSpPr>
            <a:spLocks noGrp="1"/>
          </p:cNvSpPr>
          <p:nvPr>
            <p:ph type="ftr" sz="quarter" idx="33"/>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571391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and content navy">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
        <p:nvSpPr>
          <p:cNvPr id="6" name="Rectangle 5">
            <a:extLst>
              <a:ext uri="{FF2B5EF4-FFF2-40B4-BE49-F238E27FC236}">
                <a16:creationId xmlns:a16="http://schemas.microsoft.com/office/drawing/2014/main" id="{81FD47E0-A92D-9C97-2EC0-248DEA12596F}"/>
              </a:ext>
            </a:extLst>
          </p:cNvPr>
          <p:cNvSpPr/>
          <p:nvPr userDrawn="1"/>
        </p:nvSpPr>
        <p:spPr>
          <a:xfrm>
            <a:off x="0" y="0"/>
            <a:ext cx="12192000" cy="2560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60D438B1-9577-A85D-3A28-F0426422977C}"/>
              </a:ext>
            </a:extLst>
          </p:cNvPr>
          <p:cNvSpPr>
            <a:spLocks noGrp="1"/>
          </p:cNvSpPr>
          <p:nvPr>
            <p:ph type="pic" sz="quarter" idx="14"/>
          </p:nvPr>
        </p:nvSpPr>
        <p:spPr>
          <a:xfrm>
            <a:off x="697030" y="2560638"/>
            <a:ext cx="3668712" cy="4297362"/>
          </a:xfrm>
        </p:spPr>
        <p:txBody>
          <a:bodyPr/>
          <a:lstStyle/>
          <a:p>
            <a:endParaRPr lang="en-US"/>
          </a:p>
        </p:txBody>
      </p:sp>
      <p:cxnSp>
        <p:nvCxnSpPr>
          <p:cNvPr id="8" name="Straight Connector 7">
            <a:extLst>
              <a:ext uri="{FF2B5EF4-FFF2-40B4-BE49-F238E27FC236}">
                <a16:creationId xmlns:a16="http://schemas.microsoft.com/office/drawing/2014/main" id="{E572A44F-5F4B-12DB-4B58-8080A08FF377}"/>
              </a:ext>
            </a:extLst>
          </p:cNvPr>
          <p:cNvCxnSpPr/>
          <p:nvPr userDrawn="1"/>
        </p:nvCxnSpPr>
        <p:spPr>
          <a:xfrm flipV="1">
            <a:off x="706582" y="841664"/>
            <a:ext cx="0" cy="60163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a:xfrm>
            <a:off x="4865688" y="6483641"/>
            <a:ext cx="6148039" cy="144000"/>
          </a:xfrm>
        </p:spPr>
        <p:txBody>
          <a:bodyPr/>
          <a:lstStyle>
            <a:lvl1pPr>
              <a:defRPr>
                <a:solidFill>
                  <a:schemeClr val="bg1"/>
                </a:solidFill>
              </a:defRPr>
            </a:lvl1pPr>
          </a:lstStyle>
          <a:p>
            <a:r>
              <a:rPr lang="en-GB"/>
              <a:t>Highly Confidential. For internal use only. Not to be reproduced or shared without permission. </a:t>
            </a:r>
          </a:p>
        </p:txBody>
      </p:sp>
      <p:sp>
        <p:nvSpPr>
          <p:cNvPr id="14" name="Text Placeholder 13">
            <a:extLst>
              <a:ext uri="{FF2B5EF4-FFF2-40B4-BE49-F238E27FC236}">
                <a16:creationId xmlns:a16="http://schemas.microsoft.com/office/drawing/2014/main" id="{2A9B85FD-0B01-9E58-9126-B8BE58FCBB5B}"/>
              </a:ext>
            </a:extLst>
          </p:cNvPr>
          <p:cNvSpPr>
            <a:spLocks noGrp="1"/>
          </p:cNvSpPr>
          <p:nvPr>
            <p:ph type="body" sz="quarter" idx="15"/>
          </p:nvPr>
        </p:nvSpPr>
        <p:spPr>
          <a:xfrm>
            <a:off x="4865688" y="2963863"/>
            <a:ext cx="6897687" cy="3297237"/>
          </a:xfrm>
        </p:spPr>
        <p:txBody>
          <a:bodyPr/>
          <a:lstStyle>
            <a:lvl1pPr>
              <a:defRPr>
                <a:solidFill>
                  <a:schemeClr val="bg2"/>
                </a:solidFill>
              </a:defRPr>
            </a:lvl1pPr>
            <a:lvl2pP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ext Placeholder 15">
            <a:extLst>
              <a:ext uri="{FF2B5EF4-FFF2-40B4-BE49-F238E27FC236}">
                <a16:creationId xmlns:a16="http://schemas.microsoft.com/office/drawing/2014/main" id="{0CC07873-ABA8-4935-45DE-A91464775DE9}"/>
              </a:ext>
            </a:extLst>
          </p:cNvPr>
          <p:cNvSpPr>
            <a:spLocks noGrp="1"/>
          </p:cNvSpPr>
          <p:nvPr>
            <p:ph type="body" sz="quarter" idx="16" hasCustomPrompt="1"/>
          </p:nvPr>
        </p:nvSpPr>
        <p:spPr>
          <a:xfrm>
            <a:off x="912813" y="841664"/>
            <a:ext cx="6554788" cy="1099858"/>
          </a:xfrm>
        </p:spPr>
        <p:txBody>
          <a:bodyPr/>
          <a:lstStyle>
            <a:lvl1pPr>
              <a:defRPr sz="3200"/>
            </a:lvl1pPr>
          </a:lstStyle>
          <a:p>
            <a:pPr lvl="0"/>
            <a:r>
              <a:rPr lang="en-GB"/>
              <a:t>“Large quotes to break up the pace of the presentation”</a:t>
            </a:r>
          </a:p>
          <a:p>
            <a:pPr lvl="1"/>
            <a:r>
              <a:rPr lang="en-GB"/>
              <a:t>Said someone 2023</a:t>
            </a:r>
            <a:endParaRPr lang="en-US"/>
          </a:p>
        </p:txBody>
      </p:sp>
    </p:spTree>
    <p:extLst>
      <p:ext uri="{BB962C8B-B14F-4D97-AF65-F5344CB8AC3E}">
        <p14:creationId xmlns:p14="http://schemas.microsoft.com/office/powerpoint/2010/main" val="1883793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and content white">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2"/>
                </a:solidFill>
              </a:defRPr>
            </a:lvl1pPr>
          </a:lstStyle>
          <a:p>
            <a:fld id="{043C2FB7-9533-4568-9B8F-F5133F6949BD}" type="slidenum">
              <a:rPr lang="en-GB" smtClean="0"/>
              <a:pPr/>
              <a:t>‹#›</a:t>
            </a:fld>
            <a:endParaRPr lang="en-GB"/>
          </a:p>
        </p:txBody>
      </p:sp>
      <p:sp>
        <p:nvSpPr>
          <p:cNvPr id="6" name="Rectangle 5">
            <a:extLst>
              <a:ext uri="{FF2B5EF4-FFF2-40B4-BE49-F238E27FC236}">
                <a16:creationId xmlns:a16="http://schemas.microsoft.com/office/drawing/2014/main" id="{81FD47E0-A92D-9C97-2EC0-248DEA12596F}"/>
              </a:ext>
            </a:extLst>
          </p:cNvPr>
          <p:cNvSpPr/>
          <p:nvPr userDrawn="1"/>
        </p:nvSpPr>
        <p:spPr>
          <a:xfrm>
            <a:off x="0" y="0"/>
            <a:ext cx="12192000" cy="2560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60D438B1-9577-A85D-3A28-F0426422977C}"/>
              </a:ext>
            </a:extLst>
          </p:cNvPr>
          <p:cNvSpPr>
            <a:spLocks noGrp="1"/>
          </p:cNvSpPr>
          <p:nvPr>
            <p:ph type="pic" sz="quarter" idx="14"/>
          </p:nvPr>
        </p:nvSpPr>
        <p:spPr>
          <a:xfrm>
            <a:off x="697030" y="2560638"/>
            <a:ext cx="3668712" cy="4297362"/>
          </a:xfrm>
        </p:spPr>
        <p:txBody>
          <a:bodyPr/>
          <a:lstStyle/>
          <a:p>
            <a:endParaRPr lang="en-US"/>
          </a:p>
        </p:txBody>
      </p:sp>
      <p:cxnSp>
        <p:nvCxnSpPr>
          <p:cNvPr id="8" name="Straight Connector 7">
            <a:extLst>
              <a:ext uri="{FF2B5EF4-FFF2-40B4-BE49-F238E27FC236}">
                <a16:creationId xmlns:a16="http://schemas.microsoft.com/office/drawing/2014/main" id="{E572A44F-5F4B-12DB-4B58-8080A08FF377}"/>
              </a:ext>
            </a:extLst>
          </p:cNvPr>
          <p:cNvCxnSpPr/>
          <p:nvPr userDrawn="1"/>
        </p:nvCxnSpPr>
        <p:spPr>
          <a:xfrm flipV="1">
            <a:off x="706582" y="841664"/>
            <a:ext cx="0" cy="601633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a:xfrm>
            <a:off x="4865688" y="6483641"/>
            <a:ext cx="6148039" cy="144000"/>
          </a:xfrm>
        </p:spPr>
        <p:txBody>
          <a:bodyPr/>
          <a:lstStyle>
            <a:lvl1pPr>
              <a:defRPr>
                <a:solidFill>
                  <a:schemeClr val="tx2"/>
                </a:solidFill>
              </a:defRPr>
            </a:lvl1pPr>
          </a:lstStyle>
          <a:p>
            <a:r>
              <a:rPr lang="en-GB"/>
              <a:t>Highly Confidential. For internal use only. Not to be reproduced or shared without permission. </a:t>
            </a:r>
          </a:p>
        </p:txBody>
      </p:sp>
      <p:sp>
        <p:nvSpPr>
          <p:cNvPr id="14" name="Text Placeholder 13">
            <a:extLst>
              <a:ext uri="{FF2B5EF4-FFF2-40B4-BE49-F238E27FC236}">
                <a16:creationId xmlns:a16="http://schemas.microsoft.com/office/drawing/2014/main" id="{2A9B85FD-0B01-9E58-9126-B8BE58FCBB5B}"/>
              </a:ext>
            </a:extLst>
          </p:cNvPr>
          <p:cNvSpPr>
            <a:spLocks noGrp="1"/>
          </p:cNvSpPr>
          <p:nvPr>
            <p:ph type="body" sz="quarter" idx="15"/>
          </p:nvPr>
        </p:nvSpPr>
        <p:spPr>
          <a:xfrm>
            <a:off x="4865688" y="2963863"/>
            <a:ext cx="6897687" cy="3297237"/>
          </a:xfrm>
        </p:spPr>
        <p:txBody>
          <a:bodyPr/>
          <a:lstStyle>
            <a:lvl1pPr>
              <a:defRPr>
                <a:solidFill>
                  <a:schemeClr val="tx2"/>
                </a:solidFill>
              </a:defRPr>
            </a:lvl1pPr>
            <a:lvl2pPr>
              <a:defRPr>
                <a:solidFill>
                  <a:schemeClr val="tx2"/>
                </a:solidFill>
              </a:defRPr>
            </a:lvl2pPr>
            <a:lvl3pPr>
              <a:buClr>
                <a:schemeClr val="bg2"/>
              </a:buClr>
              <a:defRPr>
                <a:solidFill>
                  <a:schemeClr val="tx2"/>
                </a:solidFill>
              </a:defRPr>
            </a:lvl3pPr>
            <a:lvl4pPr>
              <a:buClr>
                <a:schemeClr val="bg2"/>
              </a:buClr>
              <a:defRPr>
                <a:solidFill>
                  <a:schemeClr val="tx2"/>
                </a:solidFill>
              </a:defRPr>
            </a:lvl4pPr>
            <a:lvl5pPr>
              <a:buClr>
                <a:schemeClr val="bg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ext Placeholder 15">
            <a:extLst>
              <a:ext uri="{FF2B5EF4-FFF2-40B4-BE49-F238E27FC236}">
                <a16:creationId xmlns:a16="http://schemas.microsoft.com/office/drawing/2014/main" id="{0CC07873-ABA8-4935-45DE-A91464775DE9}"/>
              </a:ext>
            </a:extLst>
          </p:cNvPr>
          <p:cNvSpPr>
            <a:spLocks noGrp="1"/>
          </p:cNvSpPr>
          <p:nvPr>
            <p:ph type="body" sz="quarter" idx="16" hasCustomPrompt="1"/>
          </p:nvPr>
        </p:nvSpPr>
        <p:spPr>
          <a:xfrm>
            <a:off x="912813" y="841664"/>
            <a:ext cx="6554788" cy="1099858"/>
          </a:xfrm>
        </p:spPr>
        <p:txBody>
          <a:bodyPr/>
          <a:lstStyle>
            <a:lvl1pPr>
              <a:defRPr sz="3200"/>
            </a:lvl1pPr>
          </a:lstStyle>
          <a:p>
            <a:pPr lvl="0"/>
            <a:r>
              <a:rPr lang="en-GB"/>
              <a:t>“Large quotes to break up the pace of the presentation”</a:t>
            </a:r>
          </a:p>
          <a:p>
            <a:pPr lvl="1"/>
            <a:r>
              <a:rPr lang="en-GB"/>
              <a:t>Said someone 2023</a:t>
            </a:r>
            <a:endParaRPr lang="en-US"/>
          </a:p>
        </p:txBody>
      </p:sp>
    </p:spTree>
    <p:extLst>
      <p:ext uri="{BB962C8B-B14F-4D97-AF65-F5344CB8AC3E}">
        <p14:creationId xmlns:p14="http://schemas.microsoft.com/office/powerpoint/2010/main" val="26224985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numbered boxes - Turmeric">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9972161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hree numbered boxes - Yellow">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rgbClr val="F3E44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1487220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numbered boxes - 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rgbClr val="10D6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003688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Presentation cover cyan photo 3">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E23AC-E608-384D-B714-272AC4F08C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093248"/>
            <a:ext cx="12192000" cy="3721772"/>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D995BA4-3D7A-4541-82BF-8BE892BDE8F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86425" y="2093247"/>
            <a:ext cx="3445894" cy="3708000"/>
          </a:xfrm>
          <a:prstGeom prst="rect">
            <a:avLst/>
          </a:prstGeom>
        </p:spPr>
      </p:pic>
    </p:spTree>
    <p:extLst>
      <p:ext uri="{BB962C8B-B14F-4D97-AF65-F5344CB8AC3E}">
        <p14:creationId xmlns:p14="http://schemas.microsoft.com/office/powerpoint/2010/main" val="1634501861"/>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numbered boxes - Purp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3009373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numbered boxes - Cor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3488607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numbered boxes - Lim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8534068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x columns - Lim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7204540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x columns - Purp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9555493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ix columns - Turmer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8297253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x columns - Cor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6667733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x columns - Yellow">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616585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x columns - Te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830841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ix boxes with icons_Lim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710632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Presentation cover cyan photo 4">
    <p:bg>
      <p:bgRef idx="1001">
        <a:schemeClr val="bg2"/>
      </p:bgRef>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C544914-172F-F14B-9A45-566D2678F1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00134"/>
            <a:ext cx="12192000" cy="3720899"/>
          </a:xfrm>
          <a:prstGeom prst="rect">
            <a:avLst/>
          </a:prstGeom>
        </p:spPr>
      </p:pic>
      <p:pic>
        <p:nvPicPr>
          <p:cNvPr id="28" name="Picture 27">
            <a:extLst>
              <a:ext uri="{FF2B5EF4-FFF2-40B4-BE49-F238E27FC236}">
                <a16:creationId xmlns:a16="http://schemas.microsoft.com/office/drawing/2014/main" id="{538511E1-8545-CD45-8633-74512F8557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72139" y="2100134"/>
            <a:ext cx="4990020" cy="3720899"/>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0966038"/>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ix boxes with icons_Purp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2979155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ix boxes with icons_Turmer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8967905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x boxes with icons_Cor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4478894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ix boxes with icons_Te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03864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x boxes with icons_Yellow">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2828003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boxes Lime">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3"/>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3"/>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0588664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boxes purple">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4"/>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4"/>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8443887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boxes turmeric">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5"/>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5"/>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7576769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boxes cor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6"/>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6"/>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6509141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boxes yellow">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rgbClr val="F3E444"/>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rgbClr val="F3E444"/>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41605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sentation cover photo">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FDE89CB-1528-4465-835F-0923AABD5B26}"/>
              </a:ext>
            </a:extLst>
          </p:cNvPr>
          <p:cNvSpPr>
            <a:spLocks noGrp="1"/>
          </p:cNvSpPr>
          <p:nvPr>
            <p:ph type="pic" sz="quarter" idx="10"/>
          </p:nvPr>
        </p:nvSpPr>
        <p:spPr>
          <a:xfrm>
            <a:off x="0" y="2100135"/>
            <a:ext cx="12192000" cy="3708000"/>
          </a:xfrm>
          <a:solidFill>
            <a:schemeClr val="tx1">
              <a:alpha val="22000"/>
            </a:schemeClr>
          </a:solidFill>
        </p:spPr>
        <p:txBody>
          <a:bodyPr/>
          <a:lstStyle/>
          <a:p>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02242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boxes te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rgbClr val="10D6A6"/>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rgbClr val="10D6A6"/>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267010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cture and content 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327282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and conten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8658584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and content oran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8408264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and content cor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936928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and content yell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431221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and content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solidFill>
                  <a:schemeClr val="bg1"/>
                </a:solidFill>
              </a:rPr>
              <a:pPr/>
              <a:t>‹#›</a:t>
            </a:fld>
            <a:endParaRPr lang="en-GB">
              <a:solidFill>
                <a:schemeClr val="bg1"/>
              </a:solidFill>
            </a:endParaRPr>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solidFill>
                  <a:schemeClr val="bg1"/>
                </a:solidFill>
              </a:defRPr>
            </a:lvl1pPr>
            <a:lvl2pPr>
              <a:defRPr b="1">
                <a:solidFill>
                  <a:schemeClr val="bg1"/>
                </a:solidFill>
              </a:defRPr>
            </a:lvl2pPr>
            <a:lvl3pPr>
              <a:buClrTx/>
              <a:defRPr>
                <a:solidFill>
                  <a:schemeClr val="bg1"/>
                </a:solidFill>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209480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0"/>
            <a:ext cx="366395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0" y="0"/>
            <a:ext cx="7858539"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239083"/>
            <a:ext cx="3254889" cy="755904"/>
          </a:xfrm>
        </p:spPr>
        <p:txBody>
          <a:bodyPr/>
          <a:lstStyle>
            <a:lvl1pPr>
              <a:defRPr>
                <a:solidFill>
                  <a:schemeClr val="bg2"/>
                </a:solidFill>
              </a:defRPr>
            </a:lvl1pPr>
          </a:lstStyle>
          <a:p>
            <a:r>
              <a:rPr lang="en-US"/>
              <a:t>Objectives</a:t>
            </a:r>
            <a:endParaRPr lang="en-GB"/>
          </a:p>
        </p:txBody>
      </p:sp>
      <p:sp>
        <p:nvSpPr>
          <p:cNvPr id="9" name="Text Placeholder 8">
            <a:extLst>
              <a:ext uri="{FF2B5EF4-FFF2-40B4-BE49-F238E27FC236}">
                <a16:creationId xmlns:a16="http://schemas.microsoft.com/office/drawing/2014/main" id="{E669367B-2B14-4B39-899C-9C969FE4119E}"/>
              </a:ext>
            </a:extLst>
          </p:cNvPr>
          <p:cNvSpPr>
            <a:spLocks noGrp="1"/>
          </p:cNvSpPr>
          <p:nvPr>
            <p:ph type="body" sz="quarter" idx="28"/>
          </p:nvPr>
        </p:nvSpPr>
        <p:spPr>
          <a:xfrm>
            <a:off x="8132763"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72460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0" y="0"/>
            <a:ext cx="426784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0"/>
            <a:ext cx="7823686"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a:xfrm>
            <a:off x="609599" y="6370240"/>
            <a:ext cx="3090531" cy="257401"/>
          </a:xfrm>
        </p:spPr>
        <p:txBody>
          <a:bodyPr/>
          <a:lstStyle>
            <a:lvl1pPr>
              <a:defRPr>
                <a:solidFill>
                  <a:schemeClr val="bg2"/>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2"/>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239083"/>
            <a:ext cx="3247588" cy="755904"/>
          </a:xfrm>
        </p:spPr>
        <p:txBody>
          <a:bodyPr/>
          <a:lstStyle>
            <a:lvl1pPr>
              <a:defRPr>
                <a:solidFill>
                  <a:schemeClr val="bg2"/>
                </a:solidFill>
              </a:defRPr>
            </a:lvl1pPr>
          </a:lstStyle>
          <a:p>
            <a:r>
              <a:rPr lang="en-US"/>
              <a:t>Objectives</a:t>
            </a:r>
            <a:endParaRPr lang="en-GB"/>
          </a:p>
        </p:txBody>
      </p:sp>
      <p:sp>
        <p:nvSpPr>
          <p:cNvPr id="11" name="Text Placeholder 8">
            <a:extLst>
              <a:ext uri="{FF2B5EF4-FFF2-40B4-BE49-F238E27FC236}">
                <a16:creationId xmlns:a16="http://schemas.microsoft.com/office/drawing/2014/main" id="{EF680D5D-8F05-4D4C-920C-E3C250BAFBA6}"/>
              </a:ext>
            </a:extLst>
          </p:cNvPr>
          <p:cNvSpPr>
            <a:spLocks noGrp="1"/>
          </p:cNvSpPr>
          <p:nvPr>
            <p:ph type="body" sz="quarter" idx="28"/>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4824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4832" y="984250"/>
            <a:ext cx="7253707" cy="4892675"/>
          </a:xfrm>
          <a:solidFill>
            <a:schemeClr val="bg2"/>
          </a:solidFill>
        </p:spPr>
        <p:txBody>
          <a:body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995079"/>
            <a:ext cx="3254889"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3" name="Text Placeholder 8">
            <a:extLst>
              <a:ext uri="{FF2B5EF4-FFF2-40B4-BE49-F238E27FC236}">
                <a16:creationId xmlns:a16="http://schemas.microsoft.com/office/drawing/2014/main" id="{FCE8BAEC-689F-4FE4-A40E-545E4F9AD8E0}"/>
              </a:ext>
            </a:extLst>
          </p:cNvPr>
          <p:cNvSpPr>
            <a:spLocks noGrp="1"/>
          </p:cNvSpPr>
          <p:nvPr>
            <p:ph type="body" sz="quarter" idx="31"/>
          </p:nvPr>
        </p:nvSpPr>
        <p:spPr>
          <a:xfrm>
            <a:off x="8132763" y="1957388"/>
            <a:ext cx="3254375" cy="391953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26582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cover colour photo">
    <p:bg>
      <p:bgPr>
        <a:solidFill>
          <a:schemeClr val="tx1"/>
        </a:solidFill>
        <a:effectLst/>
      </p:bgPr>
    </p:bg>
    <p:spTree>
      <p:nvGrpSpPr>
        <p:cNvPr id="1" name=""/>
        <p:cNvGrpSpPr/>
        <p:nvPr/>
      </p:nvGrpSpPr>
      <p:grpSpPr>
        <a:xfrm>
          <a:off x="0" y="0"/>
          <a:ext cx="0" cy="0"/>
          <a:chOff x="0" y="0"/>
          <a:chExt cx="0" cy="0"/>
        </a:xfrm>
      </p:grpSpPr>
      <p:pic>
        <p:nvPicPr>
          <p:cNvPr id="2" name="Picture 1" descr="A person smiling at the camera&#10;&#10;Description automatically generated with low confidence">
            <a:extLst>
              <a:ext uri="{FF2B5EF4-FFF2-40B4-BE49-F238E27FC236}">
                <a16:creationId xmlns:a16="http://schemas.microsoft.com/office/drawing/2014/main" id="{E509A937-95B1-DD53-BE8E-55E6DDE59D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2" cy="6858000"/>
          </a:xfrm>
          <a:prstGeom prst="rect">
            <a:avLst/>
          </a:prstGeom>
        </p:spPr>
      </p:pic>
      <p:sp>
        <p:nvSpPr>
          <p:cNvPr id="3" name="Rectangle 2">
            <a:extLst>
              <a:ext uri="{FF2B5EF4-FFF2-40B4-BE49-F238E27FC236}">
                <a16:creationId xmlns:a16="http://schemas.microsoft.com/office/drawing/2014/main" id="{62E63880-904D-C739-F75F-FC41A3C80D22}"/>
              </a:ext>
            </a:extLst>
          </p:cNvPr>
          <p:cNvSpPr/>
          <p:nvPr userDrawn="1"/>
        </p:nvSpPr>
        <p:spPr>
          <a:xfrm rot="16200000">
            <a:off x="145373" y="-158335"/>
            <a:ext cx="6858000" cy="7148738"/>
          </a:xfrm>
          <a:prstGeom prst="rect">
            <a:avLst/>
          </a:prstGeom>
          <a:gradFill>
            <a:gsLst>
              <a:gs pos="49000">
                <a:schemeClr val="bg2">
                  <a:alpha val="75337"/>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5" name="Line 17">
            <a:extLst>
              <a:ext uri="{FF2B5EF4-FFF2-40B4-BE49-F238E27FC236}">
                <a16:creationId xmlns:a16="http://schemas.microsoft.com/office/drawing/2014/main" id="{74CCC701-514D-3E1D-55AB-C8C96C6E9486}"/>
              </a:ext>
            </a:extLst>
          </p:cNvPr>
          <p:cNvSpPr>
            <a:spLocks noChangeShapeType="1"/>
          </p:cNvSpPr>
          <p:nvPr userDrawn="1"/>
        </p:nvSpPr>
        <p:spPr bwMode="auto">
          <a:xfrm>
            <a:off x="10499627" y="-37124"/>
            <a:ext cx="0" cy="6909868"/>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Line 20">
            <a:extLst>
              <a:ext uri="{FF2B5EF4-FFF2-40B4-BE49-F238E27FC236}">
                <a16:creationId xmlns:a16="http://schemas.microsoft.com/office/drawing/2014/main" id="{67875C3A-0AE3-784B-7CD4-45B7FCF44AE9}"/>
              </a:ext>
            </a:extLst>
          </p:cNvPr>
          <p:cNvSpPr>
            <a:spLocks noChangeShapeType="1"/>
          </p:cNvSpPr>
          <p:nvPr userDrawn="1"/>
        </p:nvSpPr>
        <p:spPr bwMode="auto">
          <a:xfrm>
            <a:off x="71487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Line 20">
            <a:extLst>
              <a:ext uri="{FF2B5EF4-FFF2-40B4-BE49-F238E27FC236}">
                <a16:creationId xmlns:a16="http://schemas.microsoft.com/office/drawing/2014/main" id="{C47CF262-4498-A982-C74C-340F955281B5}"/>
              </a:ext>
            </a:extLst>
          </p:cNvPr>
          <p:cNvSpPr>
            <a:spLocks noChangeShapeType="1"/>
          </p:cNvSpPr>
          <p:nvPr userDrawn="1"/>
        </p:nvSpPr>
        <p:spPr bwMode="auto">
          <a:xfrm>
            <a:off x="111111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8" name="Group 7">
            <a:extLst>
              <a:ext uri="{FF2B5EF4-FFF2-40B4-BE49-F238E27FC236}">
                <a16:creationId xmlns:a16="http://schemas.microsoft.com/office/drawing/2014/main" id="{E9596BBB-E5E7-6BE9-956D-E8070C6E6A04}"/>
              </a:ext>
            </a:extLst>
          </p:cNvPr>
          <p:cNvGrpSpPr/>
          <p:nvPr userDrawn="1"/>
        </p:nvGrpSpPr>
        <p:grpSpPr>
          <a:xfrm>
            <a:off x="1191418" y="1714543"/>
            <a:ext cx="1634069" cy="518287"/>
            <a:chOff x="2017181" y="1303185"/>
            <a:chExt cx="1634069" cy="518287"/>
          </a:xfrm>
        </p:grpSpPr>
        <p:sp>
          <p:nvSpPr>
            <p:cNvPr id="9" name="Freeform 26">
              <a:extLst>
                <a:ext uri="{FF2B5EF4-FFF2-40B4-BE49-F238E27FC236}">
                  <a16:creationId xmlns:a16="http://schemas.microsoft.com/office/drawing/2014/main" id="{26859C7E-12CE-773C-76A3-C032631962FD}"/>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a:extLst>
                <a:ext uri="{FF2B5EF4-FFF2-40B4-BE49-F238E27FC236}">
                  <a16:creationId xmlns:a16="http://schemas.microsoft.com/office/drawing/2014/main" id="{33900E24-D949-67E8-6737-6A78FFD2F0A1}"/>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a:extLst>
                <a:ext uri="{FF2B5EF4-FFF2-40B4-BE49-F238E27FC236}">
                  <a16:creationId xmlns:a16="http://schemas.microsoft.com/office/drawing/2014/main" id="{79F820C6-DBFE-FA3F-E8E7-CF2CB0F0D59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a:extLst>
                <a:ext uri="{FF2B5EF4-FFF2-40B4-BE49-F238E27FC236}">
                  <a16:creationId xmlns:a16="http://schemas.microsoft.com/office/drawing/2014/main" id="{8FA66770-9677-3B64-403B-A7DED31BF005}"/>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a:extLst>
                <a:ext uri="{FF2B5EF4-FFF2-40B4-BE49-F238E27FC236}">
                  <a16:creationId xmlns:a16="http://schemas.microsoft.com/office/drawing/2014/main" id="{05858BAC-1039-6D9F-F799-F141782D1F46}"/>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a:extLst>
                <a:ext uri="{FF2B5EF4-FFF2-40B4-BE49-F238E27FC236}">
                  <a16:creationId xmlns:a16="http://schemas.microsoft.com/office/drawing/2014/main" id="{5F8527A2-5209-95F2-3FF9-C1A853110515}"/>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2">
              <a:extLst>
                <a:ext uri="{FF2B5EF4-FFF2-40B4-BE49-F238E27FC236}">
                  <a16:creationId xmlns:a16="http://schemas.microsoft.com/office/drawing/2014/main" id="{54225CAD-7503-DD35-609F-BA976A5554A2}"/>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3">
              <a:extLst>
                <a:ext uri="{FF2B5EF4-FFF2-40B4-BE49-F238E27FC236}">
                  <a16:creationId xmlns:a16="http://schemas.microsoft.com/office/drawing/2014/main" id="{2EE4D456-FCB6-384C-D90B-7E83840BBF5B}"/>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34">
              <a:extLst>
                <a:ext uri="{FF2B5EF4-FFF2-40B4-BE49-F238E27FC236}">
                  <a16:creationId xmlns:a16="http://schemas.microsoft.com/office/drawing/2014/main" id="{514C42C6-EDA4-A212-0DD0-A7D3F5D20E8D}"/>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Line 17">
            <a:extLst>
              <a:ext uri="{FF2B5EF4-FFF2-40B4-BE49-F238E27FC236}">
                <a16:creationId xmlns:a16="http://schemas.microsoft.com/office/drawing/2014/main" id="{A774595E-65F2-C880-81C6-DAD167D21D50}"/>
              </a:ext>
            </a:extLst>
          </p:cNvPr>
          <p:cNvSpPr>
            <a:spLocks noChangeShapeType="1"/>
          </p:cNvSpPr>
          <p:nvPr userDrawn="1"/>
        </p:nvSpPr>
        <p:spPr bwMode="auto">
          <a:xfrm>
            <a:off x="724562" y="-37124"/>
            <a:ext cx="0" cy="6909868"/>
          </a:xfrm>
          <a:prstGeom prst="line">
            <a:avLst/>
          </a:prstGeom>
          <a:noFill/>
          <a:ln w="1079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Text Placeholder 19">
            <a:extLst>
              <a:ext uri="{FF2B5EF4-FFF2-40B4-BE49-F238E27FC236}">
                <a16:creationId xmlns:a16="http://schemas.microsoft.com/office/drawing/2014/main" id="{EF1A7863-8AB3-12F0-4D0E-37591484C23A}"/>
              </a:ext>
            </a:extLst>
          </p:cNvPr>
          <p:cNvSpPr>
            <a:spLocks noGrp="1"/>
          </p:cNvSpPr>
          <p:nvPr>
            <p:ph type="body" sz="quarter" idx="10"/>
          </p:nvPr>
        </p:nvSpPr>
        <p:spPr>
          <a:xfrm>
            <a:off x="1205683" y="2871017"/>
            <a:ext cx="5646738" cy="2212975"/>
          </a:xfrm>
        </p:spPr>
        <p:txBody>
          <a:bodyPr/>
          <a:lstStyle>
            <a:lvl1pPr>
              <a:lnSpc>
                <a:spcPts val="7740"/>
              </a:lnSpc>
              <a:spcBef>
                <a:spcPts val="600"/>
              </a:spcBef>
              <a:defRPr sz="7200">
                <a:solidFill>
                  <a:schemeClr val="tx1"/>
                </a:solidFill>
              </a:defRPr>
            </a:lvl1pPr>
            <a:lvl2pPr>
              <a:defRPr sz="7200">
                <a:solidFill>
                  <a:schemeClr val="tx1"/>
                </a:solidFill>
              </a:defRPr>
            </a:lvl2pPr>
            <a:lvl3pPr>
              <a:defRPr sz="7200">
                <a:solidFill>
                  <a:schemeClr val="tx1"/>
                </a:solidFill>
              </a:defRPr>
            </a:lvl3pPr>
            <a:lvl4pPr>
              <a:defRPr sz="7200">
                <a:solidFill>
                  <a:schemeClr val="tx1"/>
                </a:solidFill>
              </a:defRPr>
            </a:lvl4pPr>
            <a:lvl5pPr>
              <a:defRPr sz="7200">
                <a:solidFill>
                  <a:schemeClr val="tx1"/>
                </a:solidFill>
              </a:defRPr>
            </a:lvl5pPr>
          </a:lstStyle>
          <a:p>
            <a:pPr lvl="0"/>
            <a:r>
              <a:rPr lang="en-GB"/>
              <a:t>Click to edit Master text styles</a:t>
            </a:r>
            <a:endParaRPr lang="en-US"/>
          </a:p>
        </p:txBody>
      </p:sp>
    </p:spTree>
    <p:extLst>
      <p:ext uri="{BB962C8B-B14F-4D97-AF65-F5344CB8AC3E}">
        <p14:creationId xmlns:p14="http://schemas.microsoft.com/office/powerpoint/2010/main" val="2339194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par>
                          <p:cTn id="13" fill="hold">
                            <p:stCondLst>
                              <p:cond delay="500"/>
                            </p:stCondLst>
                            <p:childTnLst>
                              <p:par>
                                <p:cTn id="14" presetID="2" presetClass="entr" presetSubtype="8" decel="5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0-#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decel="5000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8" accel="50000" decel="5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P spid="20" grpId="0" build="p">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599276"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984250"/>
            <a:ext cx="7209536" cy="4892675"/>
          </a:xfrm>
        </p:spPr>
        <p:txBody>
          <a:body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995079"/>
            <a:ext cx="3247592"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2" name="Text Placeholder 8">
            <a:extLst>
              <a:ext uri="{FF2B5EF4-FFF2-40B4-BE49-F238E27FC236}">
                <a16:creationId xmlns:a16="http://schemas.microsoft.com/office/drawing/2014/main" id="{D5A2AB75-7498-47E9-A8C7-3523A5348119}"/>
              </a:ext>
            </a:extLst>
          </p:cNvPr>
          <p:cNvSpPr>
            <a:spLocks noGrp="1"/>
          </p:cNvSpPr>
          <p:nvPr>
            <p:ph type="body" sz="quarter" idx="31"/>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238993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aptop 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5EB2D3-936C-47A7-985A-6F4F204F34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146"/>
          <a:stretch/>
        </p:blipFill>
        <p:spPr>
          <a:xfrm>
            <a:off x="4811207" y="1594442"/>
            <a:ext cx="7380793" cy="4922422"/>
          </a:xfrm>
          <a:prstGeom prst="rect">
            <a:avLst/>
          </a:prstGeom>
          <a:effectLst/>
        </p:spPr>
      </p:pic>
      <p:sp>
        <p:nvSpPr>
          <p:cNvPr id="12" name="Picture Placeholder 11">
            <a:extLst>
              <a:ext uri="{FF2B5EF4-FFF2-40B4-BE49-F238E27FC236}">
                <a16:creationId xmlns:a16="http://schemas.microsoft.com/office/drawing/2014/main" id="{BAD6797B-3120-4F37-8882-711E08BEF6A9}"/>
              </a:ext>
            </a:extLst>
          </p:cNvPr>
          <p:cNvSpPr>
            <a:spLocks noGrp="1"/>
          </p:cNvSpPr>
          <p:nvPr>
            <p:ph type="pic" sz="quarter" idx="16"/>
          </p:nvPr>
        </p:nvSpPr>
        <p:spPr>
          <a:xfrm>
            <a:off x="6096000" y="1957386"/>
            <a:ext cx="5490000" cy="3427200"/>
          </a:xfrm>
          <a:noFill/>
        </p:spPr>
        <p:txBody>
          <a:bodyPr/>
          <a:lstStyle/>
          <a:p>
            <a:endParaRPr lang="en-GB"/>
          </a:p>
        </p:txBody>
      </p:sp>
      <p:sp>
        <p:nvSpPr>
          <p:cNvPr id="7" name="Footer Placeholder 6">
            <a:extLst>
              <a:ext uri="{FF2B5EF4-FFF2-40B4-BE49-F238E27FC236}">
                <a16:creationId xmlns:a16="http://schemas.microsoft.com/office/drawing/2014/main" id="{83DA66B0-91CC-4E9A-B5B0-398811AA37F1}"/>
              </a:ext>
            </a:extLst>
          </p:cNvPr>
          <p:cNvSpPr>
            <a:spLocks noGrp="1"/>
          </p:cNvSpPr>
          <p:nvPr>
            <p:ph type="ftr" sz="quarter" idx="18"/>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 Placeholder 13">
            <a:extLst>
              <a:ext uri="{FF2B5EF4-FFF2-40B4-BE49-F238E27FC236}">
                <a16:creationId xmlns:a16="http://schemas.microsoft.com/office/drawing/2014/main" id="{44E4A96F-0870-4B5D-AE81-ACF3745643F9}"/>
              </a:ext>
            </a:extLst>
          </p:cNvPr>
          <p:cNvSpPr>
            <a:spLocks noGrp="1"/>
          </p:cNvSpPr>
          <p:nvPr>
            <p:ph type="body" sz="quarter" idx="20"/>
          </p:nvPr>
        </p:nvSpPr>
        <p:spPr>
          <a:xfrm>
            <a:off x="804863" y="1957388"/>
            <a:ext cx="4067175" cy="3919538"/>
          </a:xfrm>
        </p:spPr>
        <p:txBody>
          <a:bodyPr/>
          <a:lstStyle>
            <a:lvl1pPr>
              <a:defRPr sz="1800"/>
            </a:lvl1pPr>
            <a:lvl2pPr>
              <a:defRPr sz="18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15">
            <a:extLst>
              <a:ext uri="{FF2B5EF4-FFF2-40B4-BE49-F238E27FC236}">
                <a16:creationId xmlns:a16="http://schemas.microsoft.com/office/drawing/2014/main" id="{12DD1A4E-29AB-446B-9992-74FBFE62AF0E}"/>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CC23A650-ECCB-495A-941E-9DF147B4D24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77834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 Content and iphon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EA0399-1350-4A73-8678-B092ABCB5A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7153" y="18049"/>
            <a:ext cx="6528348" cy="6839951"/>
          </a:xfrm>
          <a:prstGeom prst="rect">
            <a:avLst/>
          </a:prstGeom>
        </p:spPr>
      </p:pic>
      <p:sp>
        <p:nvSpPr>
          <p:cNvPr id="12" name="Slide Number Placeholder 11">
            <a:extLst>
              <a:ext uri="{FF2B5EF4-FFF2-40B4-BE49-F238E27FC236}">
                <a16:creationId xmlns:a16="http://schemas.microsoft.com/office/drawing/2014/main" id="{228DB17A-26A8-446C-8945-DBFEAAABEB54}"/>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4" name="Title 5">
            <a:extLst>
              <a:ext uri="{FF2B5EF4-FFF2-40B4-BE49-F238E27FC236}">
                <a16:creationId xmlns:a16="http://schemas.microsoft.com/office/drawing/2014/main" id="{2E1570A4-A6E1-40A5-A54D-785D5EA5C32E}"/>
              </a:ext>
            </a:extLst>
          </p:cNvPr>
          <p:cNvSpPr>
            <a:spLocks noGrp="1"/>
          </p:cNvSpPr>
          <p:nvPr>
            <p:ph type="title"/>
          </p:nvPr>
        </p:nvSpPr>
        <p:spPr>
          <a:xfrm>
            <a:off x="807270" y="239083"/>
            <a:ext cx="6506343" cy="755904"/>
          </a:xfrm>
        </p:spPr>
        <p:txBody>
          <a:bodyPr/>
          <a:lstStyle/>
          <a:p>
            <a:r>
              <a:rPr lang="en-US"/>
              <a:t>Click to edit Master title style</a:t>
            </a:r>
            <a:endParaRPr lang="en-GB"/>
          </a:p>
        </p:txBody>
      </p:sp>
      <p:sp>
        <p:nvSpPr>
          <p:cNvPr id="15" name="Line 11">
            <a:extLst>
              <a:ext uri="{FF2B5EF4-FFF2-40B4-BE49-F238E27FC236}">
                <a16:creationId xmlns:a16="http://schemas.microsoft.com/office/drawing/2014/main" id="{03DBE64E-515F-4407-81E3-DBF36C8458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2">
            <a:extLst>
              <a:ext uri="{FF2B5EF4-FFF2-40B4-BE49-F238E27FC236}">
                <a16:creationId xmlns:a16="http://schemas.microsoft.com/office/drawing/2014/main" id="{BD9A14C4-3F26-40EA-B979-9EC356897D16}"/>
              </a:ext>
            </a:extLst>
          </p:cNvPr>
          <p:cNvSpPr>
            <a:spLocks noGrp="1"/>
          </p:cNvSpPr>
          <p:nvPr>
            <p:ph type="body" idx="13" hasCustomPrompt="1"/>
          </p:nvPr>
        </p:nvSpPr>
        <p:spPr>
          <a:xfrm>
            <a:off x="807268" y="1013408"/>
            <a:ext cx="6506346"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8" name="Picture Placeholder 12">
            <a:extLst>
              <a:ext uri="{FF2B5EF4-FFF2-40B4-BE49-F238E27FC236}">
                <a16:creationId xmlns:a16="http://schemas.microsoft.com/office/drawing/2014/main" id="{3965FC68-0C94-4C8E-AA8F-B009EB47C8B6}"/>
              </a:ext>
            </a:extLst>
          </p:cNvPr>
          <p:cNvSpPr>
            <a:spLocks noGrp="1"/>
          </p:cNvSpPr>
          <p:nvPr>
            <p:ph type="pic" sz="quarter" idx="16"/>
          </p:nvPr>
        </p:nvSpPr>
        <p:spPr>
          <a:xfrm>
            <a:off x="8005554" y="872975"/>
            <a:ext cx="2456870" cy="5220000"/>
          </a:xfrm>
          <a:custGeom>
            <a:avLst/>
            <a:gdLst>
              <a:gd name="connsiteX0" fmla="*/ 202870 w 1452882"/>
              <a:gd name="connsiteY0" fmla="*/ 0 h 3088800"/>
              <a:gd name="connsiteX1" fmla="*/ 307352 w 1452882"/>
              <a:gd name="connsiteY1" fmla="*/ 0 h 3088800"/>
              <a:gd name="connsiteX2" fmla="*/ 321573 w 1452882"/>
              <a:gd name="connsiteY2" fmla="*/ 16508 h 3088800"/>
              <a:gd name="connsiteX3" fmla="*/ 363366 w 1452882"/>
              <a:gd name="connsiteY3" fmla="*/ 98181 h 3088800"/>
              <a:gd name="connsiteX4" fmla="*/ 416768 w 1452882"/>
              <a:gd name="connsiteY4" fmla="*/ 106580 h 3088800"/>
              <a:gd name="connsiteX5" fmla="*/ 1056431 w 1452882"/>
              <a:gd name="connsiteY5" fmla="*/ 106580 h 3088800"/>
              <a:gd name="connsiteX6" fmla="*/ 1095902 w 1452882"/>
              <a:gd name="connsiteY6" fmla="*/ 87755 h 3088800"/>
              <a:gd name="connsiteX7" fmla="*/ 1130439 w 1452882"/>
              <a:gd name="connsiteY7" fmla="*/ 9847 h 3088800"/>
              <a:gd name="connsiteX8" fmla="*/ 1147562 w 1452882"/>
              <a:gd name="connsiteY8" fmla="*/ 579 h 3088800"/>
              <a:gd name="connsiteX9" fmla="*/ 1262202 w 1452882"/>
              <a:gd name="connsiteY9" fmla="*/ 579 h 3088800"/>
              <a:gd name="connsiteX10" fmla="*/ 1389032 w 1452882"/>
              <a:gd name="connsiteY10" fmla="*/ 62558 h 3088800"/>
              <a:gd name="connsiteX11" fmla="*/ 1440112 w 1452882"/>
              <a:gd name="connsiteY11" fmla="*/ 140466 h 3088800"/>
              <a:gd name="connsiteX12" fmla="*/ 1452882 w 1452882"/>
              <a:gd name="connsiteY12" fmla="*/ 200128 h 3088800"/>
              <a:gd name="connsiteX13" fmla="*/ 1452882 w 1452882"/>
              <a:gd name="connsiteY13" fmla="*/ 2893886 h 3088800"/>
              <a:gd name="connsiteX14" fmla="*/ 1400061 w 1452882"/>
              <a:gd name="connsiteY14" fmla="*/ 3015816 h 3088800"/>
              <a:gd name="connsiteX15" fmla="*/ 1327794 w 1452882"/>
              <a:gd name="connsiteY15" fmla="*/ 3069396 h 3088800"/>
              <a:gd name="connsiteX16" fmla="*/ 1250013 w 1452882"/>
              <a:gd name="connsiteY16" fmla="*/ 3088800 h 3088800"/>
              <a:gd name="connsiteX17" fmla="*/ 195904 w 1452882"/>
              <a:gd name="connsiteY17" fmla="*/ 3088800 h 3088800"/>
              <a:gd name="connsiteX18" fmla="*/ 120445 w 1452882"/>
              <a:gd name="connsiteY18" fmla="*/ 3067368 h 3088800"/>
              <a:gd name="connsiteX19" fmla="*/ 48178 w 1452882"/>
              <a:gd name="connsiteY19" fmla="*/ 3008865 h 3088800"/>
              <a:gd name="connsiteX20" fmla="*/ 0 w 1452882"/>
              <a:gd name="connsiteY20" fmla="*/ 2877957 h 3088800"/>
              <a:gd name="connsiteX21" fmla="*/ 871 w 1452882"/>
              <a:gd name="connsiteY21" fmla="*/ 204472 h 3088800"/>
              <a:gd name="connsiteX22" fmla="*/ 17704 w 1452882"/>
              <a:gd name="connsiteY22" fmla="*/ 126854 h 3088800"/>
              <a:gd name="connsiteX23" fmla="*/ 68784 w 1452882"/>
              <a:gd name="connsiteY23" fmla="*/ 58503 h 3088800"/>
              <a:gd name="connsiteX24" fmla="*/ 202870 w 1452882"/>
              <a:gd name="connsiteY24" fmla="*/ 0 h 308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2" h="3088800">
                <a:moveTo>
                  <a:pt x="202870" y="0"/>
                </a:moveTo>
                <a:cubicBezTo>
                  <a:pt x="307352" y="0"/>
                  <a:pt x="307352" y="0"/>
                  <a:pt x="307352" y="0"/>
                </a:cubicBezTo>
                <a:cubicBezTo>
                  <a:pt x="307352" y="0"/>
                  <a:pt x="317220" y="2896"/>
                  <a:pt x="321573" y="16508"/>
                </a:cubicBezTo>
                <a:cubicBezTo>
                  <a:pt x="325926" y="30121"/>
                  <a:pt x="339567" y="82542"/>
                  <a:pt x="363366" y="98181"/>
                </a:cubicBezTo>
                <a:cubicBezTo>
                  <a:pt x="382231" y="110345"/>
                  <a:pt x="416768" y="106580"/>
                  <a:pt x="416768" y="106580"/>
                </a:cubicBezTo>
                <a:cubicBezTo>
                  <a:pt x="1056431" y="106580"/>
                  <a:pt x="1056431" y="106580"/>
                  <a:pt x="1056431" y="106580"/>
                </a:cubicBezTo>
                <a:cubicBezTo>
                  <a:pt x="1056431" y="106580"/>
                  <a:pt x="1080229" y="107739"/>
                  <a:pt x="1095902" y="87755"/>
                </a:cubicBezTo>
                <a:cubicBezTo>
                  <a:pt x="1111574" y="68061"/>
                  <a:pt x="1130439" y="9847"/>
                  <a:pt x="1130439" y="9847"/>
                </a:cubicBezTo>
                <a:cubicBezTo>
                  <a:pt x="1130439" y="9847"/>
                  <a:pt x="1133051" y="579"/>
                  <a:pt x="1147562" y="579"/>
                </a:cubicBezTo>
                <a:cubicBezTo>
                  <a:pt x="1162364" y="579"/>
                  <a:pt x="1255237" y="579"/>
                  <a:pt x="1262202" y="579"/>
                </a:cubicBezTo>
                <a:cubicBezTo>
                  <a:pt x="1265395" y="579"/>
                  <a:pt x="1344337" y="15060"/>
                  <a:pt x="1389032" y="62558"/>
                </a:cubicBezTo>
                <a:cubicBezTo>
                  <a:pt x="1411089" y="86017"/>
                  <a:pt x="1431115" y="114400"/>
                  <a:pt x="1440112" y="140466"/>
                </a:cubicBezTo>
                <a:cubicBezTo>
                  <a:pt x="1451431" y="172324"/>
                  <a:pt x="1452882" y="200128"/>
                  <a:pt x="1452882" y="200128"/>
                </a:cubicBezTo>
                <a:cubicBezTo>
                  <a:pt x="1452882" y="2893886"/>
                  <a:pt x="1452882" y="2893886"/>
                  <a:pt x="1452882" y="2893886"/>
                </a:cubicBezTo>
                <a:cubicBezTo>
                  <a:pt x="1452882" y="2893886"/>
                  <a:pt x="1443305" y="2974690"/>
                  <a:pt x="1400061" y="3015816"/>
                </a:cubicBezTo>
                <a:cubicBezTo>
                  <a:pt x="1373360" y="3041302"/>
                  <a:pt x="1353334" y="3058100"/>
                  <a:pt x="1327794" y="3069396"/>
                </a:cubicBezTo>
                <a:cubicBezTo>
                  <a:pt x="1287742" y="3087352"/>
                  <a:pt x="1250013" y="3088800"/>
                  <a:pt x="1250013" y="3088800"/>
                </a:cubicBezTo>
                <a:cubicBezTo>
                  <a:pt x="195904" y="3088800"/>
                  <a:pt x="195904" y="3088800"/>
                  <a:pt x="195904" y="3088800"/>
                </a:cubicBezTo>
                <a:cubicBezTo>
                  <a:pt x="195904" y="3088800"/>
                  <a:pt x="157013" y="3084456"/>
                  <a:pt x="120445" y="3067368"/>
                </a:cubicBezTo>
                <a:cubicBezTo>
                  <a:pt x="85908" y="3051439"/>
                  <a:pt x="72267" y="3034641"/>
                  <a:pt x="48178" y="3008865"/>
                </a:cubicBezTo>
                <a:cubicBezTo>
                  <a:pt x="581" y="2957602"/>
                  <a:pt x="0" y="2877957"/>
                  <a:pt x="0" y="2877957"/>
                </a:cubicBezTo>
                <a:lnTo>
                  <a:pt x="871" y="204472"/>
                </a:lnTo>
                <a:cubicBezTo>
                  <a:pt x="871" y="204472"/>
                  <a:pt x="1161" y="167111"/>
                  <a:pt x="17704" y="126854"/>
                </a:cubicBezTo>
                <a:cubicBezTo>
                  <a:pt x="27572" y="102815"/>
                  <a:pt x="49049" y="78198"/>
                  <a:pt x="68784" y="58503"/>
                </a:cubicBezTo>
                <a:cubicBezTo>
                  <a:pt x="117252" y="9268"/>
                  <a:pt x="202870" y="0"/>
                  <a:pt x="202870" y="0"/>
                </a:cubicBezTo>
                <a:close/>
              </a:path>
            </a:pathLst>
          </a:custGeom>
          <a:noFill/>
        </p:spPr>
        <p:txBody>
          <a:bodyPr wrap="square" anchor="ctr" anchorCtr="0">
            <a:noAutofit/>
          </a:bodyPr>
          <a:lstStyle>
            <a:lvl1pPr algn="ctr">
              <a:defRPr/>
            </a:lvl1pPr>
          </a:lstStyle>
          <a:p>
            <a:endParaRPr lang="en-GB"/>
          </a:p>
        </p:txBody>
      </p:sp>
      <p:sp>
        <p:nvSpPr>
          <p:cNvPr id="11" name="Text Placeholder 13">
            <a:extLst>
              <a:ext uri="{FF2B5EF4-FFF2-40B4-BE49-F238E27FC236}">
                <a16:creationId xmlns:a16="http://schemas.microsoft.com/office/drawing/2014/main" id="{E2A1743A-BEDE-46A4-B32C-011004036D8E}"/>
              </a:ext>
            </a:extLst>
          </p:cNvPr>
          <p:cNvSpPr>
            <a:spLocks noGrp="1"/>
          </p:cNvSpPr>
          <p:nvPr>
            <p:ph type="body" sz="quarter" idx="20"/>
          </p:nvPr>
        </p:nvSpPr>
        <p:spPr>
          <a:xfrm>
            <a:off x="804863" y="1957388"/>
            <a:ext cx="4679950" cy="3919538"/>
          </a:xfrm>
        </p:spPr>
        <p:txBody>
          <a:bodyPr/>
          <a:lstStyle>
            <a:lvl1pPr>
              <a:defRPr sz="1800"/>
            </a:lvl1pPr>
            <a:lvl2pPr>
              <a:defRPr sz="18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609A6448-1C27-5442-A8E5-DDA5FE86FE7C}"/>
              </a:ext>
            </a:extLst>
          </p:cNvPr>
          <p:cNvSpPr>
            <a:spLocks noGrp="1"/>
          </p:cNvSpPr>
          <p:nvPr>
            <p:ph type="ftr" sz="quarter" idx="21"/>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33604009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ase study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TextBox 2">
            <a:extLst>
              <a:ext uri="{FF2B5EF4-FFF2-40B4-BE49-F238E27FC236}">
                <a16:creationId xmlns:a16="http://schemas.microsoft.com/office/drawing/2014/main" id="{6DD417B7-6746-EA3E-7D12-47A7A4B73A5B}"/>
              </a:ext>
            </a:extLst>
          </p:cNvPr>
          <p:cNvSpPr txBox="1"/>
          <p:nvPr userDrawn="1"/>
        </p:nvSpPr>
        <p:spPr>
          <a:xfrm>
            <a:off x="615547" y="354189"/>
            <a:ext cx="889200" cy="211203"/>
          </a:xfrm>
          <a:prstGeom prst="rect">
            <a:avLst/>
          </a:prstGeom>
          <a:solidFill>
            <a:schemeClr val="bg2"/>
          </a:solidFill>
        </p:spPr>
        <p:txBody>
          <a:bodyPr wrap="square" lIns="72000" tIns="36000" rIns="72000" bIns="36000" rtlCol="0">
            <a:spAutoFit/>
          </a:bodyPr>
          <a:lstStyle/>
          <a:p>
            <a:pPr algn="l"/>
            <a:r>
              <a:rPr lang="en-GB" sz="900" b="1" spc="-20">
                <a:solidFill>
                  <a:schemeClr val="tx2"/>
                </a:solidFill>
              </a:rPr>
              <a:t>CASE STUDY</a:t>
            </a:r>
          </a:p>
        </p:txBody>
      </p:sp>
      <p:sp>
        <p:nvSpPr>
          <p:cNvPr id="8" name="Text Placeholder 7">
            <a:extLst>
              <a:ext uri="{FF2B5EF4-FFF2-40B4-BE49-F238E27FC236}">
                <a16:creationId xmlns:a16="http://schemas.microsoft.com/office/drawing/2014/main" id="{3F4C915C-B01C-C310-E33A-84B8C3D11012}"/>
              </a:ext>
            </a:extLst>
          </p:cNvPr>
          <p:cNvSpPr>
            <a:spLocks noGrp="1"/>
          </p:cNvSpPr>
          <p:nvPr>
            <p:ph type="body" sz="quarter" idx="14"/>
          </p:nvPr>
        </p:nvSpPr>
        <p:spPr>
          <a:xfrm>
            <a:off x="609599" y="635898"/>
            <a:ext cx="5778500" cy="430887"/>
          </a:xfrm>
        </p:spPr>
        <p:txBody>
          <a:bodyPr/>
          <a:lstStyle>
            <a:lvl1pPr>
              <a:defRPr sz="2800"/>
            </a:lvl1pPr>
          </a:lstStyle>
          <a:p>
            <a:pPr lvl="0"/>
            <a:r>
              <a:rPr lang="en-GB"/>
              <a:t>Click to edit Master text styles</a:t>
            </a:r>
          </a:p>
        </p:txBody>
      </p:sp>
      <p:sp>
        <p:nvSpPr>
          <p:cNvPr id="10" name="Text Placeholder 9">
            <a:extLst>
              <a:ext uri="{FF2B5EF4-FFF2-40B4-BE49-F238E27FC236}">
                <a16:creationId xmlns:a16="http://schemas.microsoft.com/office/drawing/2014/main" id="{3FAF6DB7-27AF-5595-765E-8A98FBB89A20}"/>
              </a:ext>
            </a:extLst>
          </p:cNvPr>
          <p:cNvSpPr>
            <a:spLocks noGrp="1"/>
          </p:cNvSpPr>
          <p:nvPr>
            <p:ph type="body" sz="quarter" idx="15"/>
          </p:nvPr>
        </p:nvSpPr>
        <p:spPr>
          <a:xfrm>
            <a:off x="612572" y="1065291"/>
            <a:ext cx="1784350" cy="144000"/>
          </a:xfrm>
        </p:spPr>
        <p:txBody>
          <a:bodyPr/>
          <a:lstStyle>
            <a:lvl1pPr>
              <a:defRPr sz="1050" b="0"/>
            </a:lvl1pPr>
          </a:lstStyle>
          <a:p>
            <a:pPr lvl="0"/>
            <a:r>
              <a:rPr lang="en-GB"/>
              <a:t>Click to edit Master text styles</a:t>
            </a:r>
            <a:endParaRPr lang="en-US"/>
          </a:p>
        </p:txBody>
      </p:sp>
    </p:spTree>
    <p:extLst>
      <p:ext uri="{BB962C8B-B14F-4D97-AF65-F5344CB8AC3E}">
        <p14:creationId xmlns:p14="http://schemas.microsoft.com/office/powerpoint/2010/main" val="41880062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ase study navy">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3" name="TextBox 2">
            <a:extLst>
              <a:ext uri="{FF2B5EF4-FFF2-40B4-BE49-F238E27FC236}">
                <a16:creationId xmlns:a16="http://schemas.microsoft.com/office/drawing/2014/main" id="{6DD417B7-6746-EA3E-7D12-47A7A4B73A5B}"/>
              </a:ext>
            </a:extLst>
          </p:cNvPr>
          <p:cNvSpPr txBox="1"/>
          <p:nvPr userDrawn="1"/>
        </p:nvSpPr>
        <p:spPr>
          <a:xfrm>
            <a:off x="615547" y="354189"/>
            <a:ext cx="889200" cy="211203"/>
          </a:xfrm>
          <a:prstGeom prst="rect">
            <a:avLst/>
          </a:prstGeom>
          <a:solidFill>
            <a:schemeClr val="tx2"/>
          </a:solidFill>
        </p:spPr>
        <p:txBody>
          <a:bodyPr wrap="square" lIns="72000" tIns="36000" rIns="72000" bIns="36000" rtlCol="0">
            <a:spAutoFit/>
          </a:bodyPr>
          <a:lstStyle/>
          <a:p>
            <a:pPr algn="l"/>
            <a:r>
              <a:rPr lang="en-GB" sz="900" b="1" spc="-20">
                <a:solidFill>
                  <a:schemeClr val="accent1"/>
                </a:solidFill>
              </a:rPr>
              <a:t>CASE STUDY</a:t>
            </a:r>
          </a:p>
        </p:txBody>
      </p:sp>
      <p:sp>
        <p:nvSpPr>
          <p:cNvPr id="8" name="Text Placeholder 7">
            <a:extLst>
              <a:ext uri="{FF2B5EF4-FFF2-40B4-BE49-F238E27FC236}">
                <a16:creationId xmlns:a16="http://schemas.microsoft.com/office/drawing/2014/main" id="{3F4C915C-B01C-C310-E33A-84B8C3D11012}"/>
              </a:ext>
            </a:extLst>
          </p:cNvPr>
          <p:cNvSpPr>
            <a:spLocks noGrp="1"/>
          </p:cNvSpPr>
          <p:nvPr>
            <p:ph type="body" sz="quarter" idx="14"/>
          </p:nvPr>
        </p:nvSpPr>
        <p:spPr>
          <a:xfrm>
            <a:off x="609599" y="635898"/>
            <a:ext cx="5778500" cy="430887"/>
          </a:xfrm>
        </p:spPr>
        <p:txBody>
          <a:bodyPr/>
          <a:lstStyle>
            <a:lvl1pPr>
              <a:defRPr sz="2800">
                <a:solidFill>
                  <a:schemeClr val="tx1"/>
                </a:solidFill>
              </a:defRPr>
            </a:lvl1pPr>
          </a:lstStyle>
          <a:p>
            <a:pPr lvl="0"/>
            <a:r>
              <a:rPr lang="en-GB"/>
              <a:t>Click to edit Master text styles</a:t>
            </a:r>
          </a:p>
        </p:txBody>
      </p:sp>
      <p:sp>
        <p:nvSpPr>
          <p:cNvPr id="10" name="Text Placeholder 9">
            <a:extLst>
              <a:ext uri="{FF2B5EF4-FFF2-40B4-BE49-F238E27FC236}">
                <a16:creationId xmlns:a16="http://schemas.microsoft.com/office/drawing/2014/main" id="{3FAF6DB7-27AF-5595-765E-8A98FBB89A20}"/>
              </a:ext>
            </a:extLst>
          </p:cNvPr>
          <p:cNvSpPr>
            <a:spLocks noGrp="1"/>
          </p:cNvSpPr>
          <p:nvPr>
            <p:ph type="body" sz="quarter" idx="15"/>
          </p:nvPr>
        </p:nvSpPr>
        <p:spPr>
          <a:xfrm>
            <a:off x="612572" y="1065291"/>
            <a:ext cx="1784350" cy="144000"/>
          </a:xfrm>
        </p:spPr>
        <p:txBody>
          <a:bodyPr/>
          <a:lstStyle>
            <a:lvl1pPr>
              <a:defRPr sz="1050" b="0">
                <a:solidFill>
                  <a:schemeClr val="tx1"/>
                </a:solidFill>
              </a:defRPr>
            </a:lvl1pPr>
          </a:lstStyle>
          <a:p>
            <a:pPr lvl="0"/>
            <a:r>
              <a:rPr lang="en-GB"/>
              <a:t>Click to edit Master text styles</a:t>
            </a:r>
            <a:endParaRPr lang="en-US"/>
          </a:p>
        </p:txBody>
      </p:sp>
    </p:spTree>
    <p:extLst>
      <p:ext uri="{BB962C8B-B14F-4D97-AF65-F5344CB8AC3E}">
        <p14:creationId xmlns:p14="http://schemas.microsoft.com/office/powerpoint/2010/main" val="4217297054"/>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eam">
    <p:bg>
      <p:bgPr>
        <a:solidFill>
          <a:schemeClr val="accent1"/>
        </a:solidFill>
        <a:effectLst/>
      </p:bgPr>
    </p:bg>
    <p:spTree>
      <p:nvGrpSpPr>
        <p:cNvPr id="1" name=""/>
        <p:cNvGrpSpPr/>
        <p:nvPr/>
      </p:nvGrpSpPr>
      <p:grpSpPr>
        <a:xfrm>
          <a:off x="0" y="0"/>
          <a:ext cx="0" cy="0"/>
          <a:chOff x="0" y="0"/>
          <a:chExt cx="0" cy="0"/>
        </a:xfrm>
      </p:grpSpPr>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Footer Placeholder 2">
            <a:extLst>
              <a:ext uri="{FF2B5EF4-FFF2-40B4-BE49-F238E27FC236}">
                <a16:creationId xmlns:a16="http://schemas.microsoft.com/office/drawing/2014/main" id="{FADC0E5D-28F7-4DB6-88AD-B3BACEB7CD62}"/>
              </a:ext>
            </a:extLst>
          </p:cNvPr>
          <p:cNvSpPr>
            <a:spLocks noGrp="1"/>
          </p:cNvSpPr>
          <p:nvPr>
            <p:ph type="ftr" sz="quarter" idx="11"/>
          </p:nvPr>
        </p:nvSpPr>
        <p:spPr/>
        <p:txBody>
          <a:bodyPr/>
          <a:lstStyle>
            <a:lvl1pPr>
              <a:defRPr>
                <a:solidFill>
                  <a:schemeClr val="bg1"/>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
        <p:nvSpPr>
          <p:cNvPr id="27" name="Picture Placeholder 4">
            <a:extLst>
              <a:ext uri="{FF2B5EF4-FFF2-40B4-BE49-F238E27FC236}">
                <a16:creationId xmlns:a16="http://schemas.microsoft.com/office/drawing/2014/main" id="{E066600E-939A-CB48-9115-9D8DCA1AB94E}"/>
              </a:ext>
            </a:extLst>
          </p:cNvPr>
          <p:cNvSpPr>
            <a:spLocks noGrp="1"/>
          </p:cNvSpPr>
          <p:nvPr>
            <p:ph type="pic" sz="quarter" idx="24"/>
          </p:nvPr>
        </p:nvSpPr>
        <p:spPr>
          <a:xfrm>
            <a:off x="847022" y="1700212"/>
            <a:ext cx="2299581" cy="1238251"/>
          </a:xfrm>
          <a:ln>
            <a:noFill/>
          </a:ln>
        </p:spPr>
        <p:txBody>
          <a:bodyPr/>
          <a:lstStyle/>
          <a:p>
            <a:endParaRPr lang="en-US"/>
          </a:p>
        </p:txBody>
      </p:sp>
      <p:sp>
        <p:nvSpPr>
          <p:cNvPr id="29" name="Line 11">
            <a:extLst>
              <a:ext uri="{FF2B5EF4-FFF2-40B4-BE49-F238E27FC236}">
                <a16:creationId xmlns:a16="http://schemas.microsoft.com/office/drawing/2014/main" id="{E3603901-88B3-6D41-91E3-78471E3AA733}"/>
              </a:ext>
            </a:extLst>
          </p:cNvPr>
          <p:cNvSpPr>
            <a:spLocks noChangeShapeType="1"/>
          </p:cNvSpPr>
          <p:nvPr userDrawn="1"/>
        </p:nvSpPr>
        <p:spPr bwMode="auto">
          <a:xfrm>
            <a:off x="804863"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Text Placeholder 7">
            <a:extLst>
              <a:ext uri="{FF2B5EF4-FFF2-40B4-BE49-F238E27FC236}">
                <a16:creationId xmlns:a16="http://schemas.microsoft.com/office/drawing/2014/main" id="{E6A98B71-B551-8946-A3A9-E65F4E31D3C3}"/>
              </a:ext>
            </a:extLst>
          </p:cNvPr>
          <p:cNvSpPr>
            <a:spLocks noGrp="1"/>
          </p:cNvSpPr>
          <p:nvPr>
            <p:ph type="body" sz="quarter" idx="25"/>
          </p:nvPr>
        </p:nvSpPr>
        <p:spPr>
          <a:xfrm>
            <a:off x="847022" y="3024305"/>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0" name="Picture Placeholder 4">
            <a:extLst>
              <a:ext uri="{FF2B5EF4-FFF2-40B4-BE49-F238E27FC236}">
                <a16:creationId xmlns:a16="http://schemas.microsoft.com/office/drawing/2014/main" id="{C365E4FB-00BD-B543-8668-906C4EBC1574}"/>
              </a:ext>
            </a:extLst>
          </p:cNvPr>
          <p:cNvSpPr>
            <a:spLocks noGrp="1"/>
          </p:cNvSpPr>
          <p:nvPr>
            <p:ph type="pic" sz="quarter" idx="26"/>
          </p:nvPr>
        </p:nvSpPr>
        <p:spPr>
          <a:xfrm>
            <a:off x="3565593" y="1700212"/>
            <a:ext cx="2196216" cy="1238251"/>
          </a:xfrm>
          <a:ln>
            <a:noFill/>
          </a:ln>
        </p:spPr>
        <p:txBody>
          <a:bodyPr/>
          <a:lstStyle/>
          <a:p>
            <a:endParaRPr lang="en-US"/>
          </a:p>
        </p:txBody>
      </p:sp>
      <p:sp>
        <p:nvSpPr>
          <p:cNvPr id="42" name="Text Placeholder 7">
            <a:extLst>
              <a:ext uri="{FF2B5EF4-FFF2-40B4-BE49-F238E27FC236}">
                <a16:creationId xmlns:a16="http://schemas.microsoft.com/office/drawing/2014/main" id="{682D7E17-5CD1-3D4C-BA72-F233B6FB01BD}"/>
              </a:ext>
            </a:extLst>
          </p:cNvPr>
          <p:cNvSpPr>
            <a:spLocks noGrp="1"/>
          </p:cNvSpPr>
          <p:nvPr>
            <p:ph type="body" sz="quarter" idx="27"/>
          </p:nvPr>
        </p:nvSpPr>
        <p:spPr>
          <a:xfrm>
            <a:off x="3564761" y="3024306"/>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3" name="Picture Placeholder 4">
            <a:extLst>
              <a:ext uri="{FF2B5EF4-FFF2-40B4-BE49-F238E27FC236}">
                <a16:creationId xmlns:a16="http://schemas.microsoft.com/office/drawing/2014/main" id="{149E4D09-3A7A-3B41-910D-A63B2230823A}"/>
              </a:ext>
            </a:extLst>
          </p:cNvPr>
          <p:cNvSpPr>
            <a:spLocks noGrp="1"/>
          </p:cNvSpPr>
          <p:nvPr>
            <p:ph type="pic" sz="quarter" idx="28"/>
          </p:nvPr>
        </p:nvSpPr>
        <p:spPr>
          <a:xfrm>
            <a:off x="6180799" y="1700212"/>
            <a:ext cx="2196216" cy="1238251"/>
          </a:xfrm>
          <a:ln>
            <a:noFill/>
          </a:ln>
        </p:spPr>
        <p:txBody>
          <a:bodyPr/>
          <a:lstStyle/>
          <a:p>
            <a:endParaRPr lang="en-US"/>
          </a:p>
        </p:txBody>
      </p:sp>
      <p:sp>
        <p:nvSpPr>
          <p:cNvPr id="45" name="Text Placeholder 7">
            <a:extLst>
              <a:ext uri="{FF2B5EF4-FFF2-40B4-BE49-F238E27FC236}">
                <a16:creationId xmlns:a16="http://schemas.microsoft.com/office/drawing/2014/main" id="{C77FD0B3-3E1F-174E-AF73-8E99C37B22BA}"/>
              </a:ext>
            </a:extLst>
          </p:cNvPr>
          <p:cNvSpPr>
            <a:spLocks noGrp="1"/>
          </p:cNvSpPr>
          <p:nvPr>
            <p:ph type="body" sz="quarter" idx="29"/>
          </p:nvPr>
        </p:nvSpPr>
        <p:spPr>
          <a:xfrm>
            <a:off x="6180798" y="3024305"/>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9" name="Picture Placeholder 4">
            <a:extLst>
              <a:ext uri="{FF2B5EF4-FFF2-40B4-BE49-F238E27FC236}">
                <a16:creationId xmlns:a16="http://schemas.microsoft.com/office/drawing/2014/main" id="{0827B651-8E5A-CF45-A073-5FFA181D17A6}"/>
              </a:ext>
            </a:extLst>
          </p:cNvPr>
          <p:cNvSpPr>
            <a:spLocks noGrp="1"/>
          </p:cNvSpPr>
          <p:nvPr>
            <p:ph type="pic" sz="quarter" idx="30"/>
          </p:nvPr>
        </p:nvSpPr>
        <p:spPr>
          <a:xfrm>
            <a:off x="8796006" y="1700212"/>
            <a:ext cx="2196216" cy="1238251"/>
          </a:xfrm>
          <a:ln>
            <a:noFill/>
          </a:ln>
        </p:spPr>
        <p:txBody>
          <a:bodyPr/>
          <a:lstStyle/>
          <a:p>
            <a:endParaRPr lang="en-US"/>
          </a:p>
        </p:txBody>
      </p:sp>
      <p:sp>
        <p:nvSpPr>
          <p:cNvPr id="51" name="Text Placeholder 7">
            <a:extLst>
              <a:ext uri="{FF2B5EF4-FFF2-40B4-BE49-F238E27FC236}">
                <a16:creationId xmlns:a16="http://schemas.microsoft.com/office/drawing/2014/main" id="{14A01BA4-99E0-A24D-9ED9-B4D76E4E4B87}"/>
              </a:ext>
            </a:extLst>
          </p:cNvPr>
          <p:cNvSpPr>
            <a:spLocks noGrp="1"/>
          </p:cNvSpPr>
          <p:nvPr>
            <p:ph type="body" sz="quarter" idx="31"/>
          </p:nvPr>
        </p:nvSpPr>
        <p:spPr>
          <a:xfrm>
            <a:off x="8796005" y="3024305"/>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55" name="Line 11">
            <a:extLst>
              <a:ext uri="{FF2B5EF4-FFF2-40B4-BE49-F238E27FC236}">
                <a16:creationId xmlns:a16="http://schemas.microsoft.com/office/drawing/2014/main" id="{A51CFC14-A144-0843-94C8-B91234B640CC}"/>
              </a:ext>
            </a:extLst>
          </p:cNvPr>
          <p:cNvSpPr>
            <a:spLocks noChangeShapeType="1"/>
          </p:cNvSpPr>
          <p:nvPr userDrawn="1"/>
        </p:nvSpPr>
        <p:spPr bwMode="auto">
          <a:xfrm>
            <a:off x="352410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Line 11">
            <a:extLst>
              <a:ext uri="{FF2B5EF4-FFF2-40B4-BE49-F238E27FC236}">
                <a16:creationId xmlns:a16="http://schemas.microsoft.com/office/drawing/2014/main" id="{810F5AE5-18D3-AB4A-A9DD-7FC4555B8E89}"/>
              </a:ext>
            </a:extLst>
          </p:cNvPr>
          <p:cNvSpPr>
            <a:spLocks noChangeShapeType="1"/>
          </p:cNvSpPr>
          <p:nvPr userDrawn="1"/>
        </p:nvSpPr>
        <p:spPr bwMode="auto">
          <a:xfrm>
            <a:off x="6142471"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Line 11">
            <a:extLst>
              <a:ext uri="{FF2B5EF4-FFF2-40B4-BE49-F238E27FC236}">
                <a16:creationId xmlns:a16="http://schemas.microsoft.com/office/drawing/2014/main" id="{1D09F6FF-CD9D-8B40-87F1-9AC44C3B142D}"/>
              </a:ext>
            </a:extLst>
          </p:cNvPr>
          <p:cNvSpPr>
            <a:spLocks noChangeShapeType="1"/>
          </p:cNvSpPr>
          <p:nvPr userDrawn="1"/>
        </p:nvSpPr>
        <p:spPr bwMode="auto">
          <a:xfrm>
            <a:off x="875504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Picture Placeholder 4">
            <a:extLst>
              <a:ext uri="{FF2B5EF4-FFF2-40B4-BE49-F238E27FC236}">
                <a16:creationId xmlns:a16="http://schemas.microsoft.com/office/drawing/2014/main" id="{0DC62333-2F23-CB4A-AD58-B45F99C47B46}"/>
              </a:ext>
            </a:extLst>
          </p:cNvPr>
          <p:cNvSpPr>
            <a:spLocks noGrp="1"/>
          </p:cNvSpPr>
          <p:nvPr>
            <p:ph type="pic" sz="quarter" idx="32"/>
          </p:nvPr>
        </p:nvSpPr>
        <p:spPr>
          <a:xfrm>
            <a:off x="847022" y="3934126"/>
            <a:ext cx="2299581" cy="1238251"/>
          </a:xfrm>
          <a:ln>
            <a:noFill/>
          </a:ln>
        </p:spPr>
        <p:txBody>
          <a:bodyPr/>
          <a:lstStyle/>
          <a:p>
            <a:endParaRPr lang="en-US"/>
          </a:p>
        </p:txBody>
      </p:sp>
      <p:sp>
        <p:nvSpPr>
          <p:cNvPr id="61" name="Line 11">
            <a:extLst>
              <a:ext uri="{FF2B5EF4-FFF2-40B4-BE49-F238E27FC236}">
                <a16:creationId xmlns:a16="http://schemas.microsoft.com/office/drawing/2014/main" id="{56D7D260-7F88-F24D-81DD-49E1A567D954}"/>
              </a:ext>
            </a:extLst>
          </p:cNvPr>
          <p:cNvSpPr>
            <a:spLocks noChangeShapeType="1"/>
          </p:cNvSpPr>
          <p:nvPr userDrawn="1"/>
        </p:nvSpPr>
        <p:spPr bwMode="auto">
          <a:xfrm>
            <a:off x="804863"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Text Placeholder 7">
            <a:extLst>
              <a:ext uri="{FF2B5EF4-FFF2-40B4-BE49-F238E27FC236}">
                <a16:creationId xmlns:a16="http://schemas.microsoft.com/office/drawing/2014/main" id="{D108D62E-BF57-5340-B55A-6A1B28CA64D5}"/>
              </a:ext>
            </a:extLst>
          </p:cNvPr>
          <p:cNvSpPr>
            <a:spLocks noGrp="1"/>
          </p:cNvSpPr>
          <p:nvPr>
            <p:ph type="body" sz="quarter" idx="33"/>
          </p:nvPr>
        </p:nvSpPr>
        <p:spPr>
          <a:xfrm>
            <a:off x="847022" y="5258219"/>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64" name="Picture Placeholder 4">
            <a:extLst>
              <a:ext uri="{FF2B5EF4-FFF2-40B4-BE49-F238E27FC236}">
                <a16:creationId xmlns:a16="http://schemas.microsoft.com/office/drawing/2014/main" id="{0B675CE7-0A1F-3E41-A9A6-D9029EB8F565}"/>
              </a:ext>
            </a:extLst>
          </p:cNvPr>
          <p:cNvSpPr>
            <a:spLocks noGrp="1"/>
          </p:cNvSpPr>
          <p:nvPr>
            <p:ph type="pic" sz="quarter" idx="34"/>
          </p:nvPr>
        </p:nvSpPr>
        <p:spPr>
          <a:xfrm>
            <a:off x="3565593" y="3934126"/>
            <a:ext cx="2196216" cy="1238251"/>
          </a:xfrm>
          <a:ln>
            <a:noFill/>
          </a:ln>
        </p:spPr>
        <p:txBody>
          <a:bodyPr/>
          <a:lstStyle/>
          <a:p>
            <a:endParaRPr lang="en-US"/>
          </a:p>
        </p:txBody>
      </p:sp>
      <p:sp>
        <p:nvSpPr>
          <p:cNvPr id="70" name="Text Placeholder 7">
            <a:extLst>
              <a:ext uri="{FF2B5EF4-FFF2-40B4-BE49-F238E27FC236}">
                <a16:creationId xmlns:a16="http://schemas.microsoft.com/office/drawing/2014/main" id="{EBA9547A-ED7A-5340-8FD5-C0DBE14779CD}"/>
              </a:ext>
            </a:extLst>
          </p:cNvPr>
          <p:cNvSpPr>
            <a:spLocks noGrp="1"/>
          </p:cNvSpPr>
          <p:nvPr>
            <p:ph type="body" sz="quarter" idx="35"/>
          </p:nvPr>
        </p:nvSpPr>
        <p:spPr>
          <a:xfrm>
            <a:off x="3564761" y="5258220"/>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1" name="Picture Placeholder 4">
            <a:extLst>
              <a:ext uri="{FF2B5EF4-FFF2-40B4-BE49-F238E27FC236}">
                <a16:creationId xmlns:a16="http://schemas.microsoft.com/office/drawing/2014/main" id="{016813A8-A11E-D442-BBF1-06DA78848D58}"/>
              </a:ext>
            </a:extLst>
          </p:cNvPr>
          <p:cNvSpPr>
            <a:spLocks noGrp="1"/>
          </p:cNvSpPr>
          <p:nvPr>
            <p:ph type="pic" sz="quarter" idx="36"/>
          </p:nvPr>
        </p:nvSpPr>
        <p:spPr>
          <a:xfrm>
            <a:off x="6180799" y="3934126"/>
            <a:ext cx="2196216" cy="1238251"/>
          </a:xfrm>
          <a:ln>
            <a:noFill/>
          </a:ln>
        </p:spPr>
        <p:txBody>
          <a:bodyPr/>
          <a:lstStyle/>
          <a:p>
            <a:endParaRPr lang="en-US"/>
          </a:p>
        </p:txBody>
      </p:sp>
      <p:sp>
        <p:nvSpPr>
          <p:cNvPr id="72" name="Text Placeholder 7">
            <a:extLst>
              <a:ext uri="{FF2B5EF4-FFF2-40B4-BE49-F238E27FC236}">
                <a16:creationId xmlns:a16="http://schemas.microsoft.com/office/drawing/2014/main" id="{B12AB741-E521-8F48-98F2-945062B3BC61}"/>
              </a:ext>
            </a:extLst>
          </p:cNvPr>
          <p:cNvSpPr>
            <a:spLocks noGrp="1"/>
          </p:cNvSpPr>
          <p:nvPr>
            <p:ph type="body" sz="quarter" idx="37"/>
          </p:nvPr>
        </p:nvSpPr>
        <p:spPr>
          <a:xfrm>
            <a:off x="6180798" y="5258219"/>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3" name="Picture Placeholder 4">
            <a:extLst>
              <a:ext uri="{FF2B5EF4-FFF2-40B4-BE49-F238E27FC236}">
                <a16:creationId xmlns:a16="http://schemas.microsoft.com/office/drawing/2014/main" id="{A0417BCC-FA3D-5F4F-BC71-E879BD975FD0}"/>
              </a:ext>
            </a:extLst>
          </p:cNvPr>
          <p:cNvSpPr>
            <a:spLocks noGrp="1"/>
          </p:cNvSpPr>
          <p:nvPr>
            <p:ph type="pic" sz="quarter" idx="38"/>
          </p:nvPr>
        </p:nvSpPr>
        <p:spPr>
          <a:xfrm>
            <a:off x="8796006" y="3934126"/>
            <a:ext cx="2196216" cy="1238251"/>
          </a:xfrm>
          <a:ln>
            <a:noFill/>
          </a:ln>
        </p:spPr>
        <p:txBody>
          <a:bodyPr/>
          <a:lstStyle/>
          <a:p>
            <a:endParaRPr lang="en-US"/>
          </a:p>
        </p:txBody>
      </p:sp>
      <p:sp>
        <p:nvSpPr>
          <p:cNvPr id="74" name="Text Placeholder 7">
            <a:extLst>
              <a:ext uri="{FF2B5EF4-FFF2-40B4-BE49-F238E27FC236}">
                <a16:creationId xmlns:a16="http://schemas.microsoft.com/office/drawing/2014/main" id="{4920F1BA-12C9-D24A-81BA-BED87C692A20}"/>
              </a:ext>
            </a:extLst>
          </p:cNvPr>
          <p:cNvSpPr>
            <a:spLocks noGrp="1"/>
          </p:cNvSpPr>
          <p:nvPr>
            <p:ph type="body" sz="quarter" idx="39"/>
          </p:nvPr>
        </p:nvSpPr>
        <p:spPr>
          <a:xfrm>
            <a:off x="8796005" y="5258219"/>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5" name="Line 11">
            <a:extLst>
              <a:ext uri="{FF2B5EF4-FFF2-40B4-BE49-F238E27FC236}">
                <a16:creationId xmlns:a16="http://schemas.microsoft.com/office/drawing/2014/main" id="{B3738E01-9557-2349-9B60-4B2A5E5C1951}"/>
              </a:ext>
            </a:extLst>
          </p:cNvPr>
          <p:cNvSpPr>
            <a:spLocks noChangeShapeType="1"/>
          </p:cNvSpPr>
          <p:nvPr userDrawn="1"/>
        </p:nvSpPr>
        <p:spPr bwMode="auto">
          <a:xfrm>
            <a:off x="352410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Line 11">
            <a:extLst>
              <a:ext uri="{FF2B5EF4-FFF2-40B4-BE49-F238E27FC236}">
                <a16:creationId xmlns:a16="http://schemas.microsoft.com/office/drawing/2014/main" id="{929833FE-6D83-C249-93F3-F28BC2EFB977}"/>
              </a:ext>
            </a:extLst>
          </p:cNvPr>
          <p:cNvSpPr>
            <a:spLocks noChangeShapeType="1"/>
          </p:cNvSpPr>
          <p:nvPr userDrawn="1"/>
        </p:nvSpPr>
        <p:spPr bwMode="auto">
          <a:xfrm>
            <a:off x="6142471"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11">
            <a:extLst>
              <a:ext uri="{FF2B5EF4-FFF2-40B4-BE49-F238E27FC236}">
                <a16:creationId xmlns:a16="http://schemas.microsoft.com/office/drawing/2014/main" id="{0650F398-20BD-1144-AA4F-B66967418DE6}"/>
              </a:ext>
            </a:extLst>
          </p:cNvPr>
          <p:cNvSpPr>
            <a:spLocks noChangeShapeType="1"/>
          </p:cNvSpPr>
          <p:nvPr userDrawn="1"/>
        </p:nvSpPr>
        <p:spPr bwMode="auto">
          <a:xfrm>
            <a:off x="875504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11">
            <a:extLst>
              <a:ext uri="{FF2B5EF4-FFF2-40B4-BE49-F238E27FC236}">
                <a16:creationId xmlns:a16="http://schemas.microsoft.com/office/drawing/2014/main" id="{C5FB2416-6654-4247-9BB1-1D9A525D87A6}"/>
              </a:ext>
            </a:extLst>
          </p:cNvPr>
          <p:cNvSpPr>
            <a:spLocks noChangeShapeType="1"/>
          </p:cNvSpPr>
          <p:nvPr userDrawn="1"/>
        </p:nvSpPr>
        <p:spPr bwMode="auto">
          <a:xfrm>
            <a:off x="609600" y="0"/>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itle 15">
            <a:extLst>
              <a:ext uri="{FF2B5EF4-FFF2-40B4-BE49-F238E27FC236}">
                <a16:creationId xmlns:a16="http://schemas.microsoft.com/office/drawing/2014/main" id="{9F61E121-AEAC-6CF8-C13E-D0BD51D29B6E}"/>
              </a:ext>
            </a:extLst>
          </p:cNvPr>
          <p:cNvSpPr>
            <a:spLocks noGrp="1"/>
          </p:cNvSpPr>
          <p:nvPr>
            <p:ph type="title"/>
          </p:nvPr>
        </p:nvSpPr>
        <p:spPr>
          <a:xfrm>
            <a:off x="807269" y="239083"/>
            <a:ext cx="10580059" cy="755904"/>
          </a:xfrm>
        </p:spPr>
        <p:txBody>
          <a:bodyPr/>
          <a:lstStyle>
            <a:lvl1pPr>
              <a:defRPr>
                <a:solidFill>
                  <a:schemeClr val="bg1"/>
                </a:solidFill>
              </a:defRPr>
            </a:lvl1pPr>
          </a:lstStyle>
          <a:p>
            <a:r>
              <a:rPr lang="en-US"/>
              <a:t>Click to edit Master title style</a:t>
            </a:r>
            <a:endParaRPr lang="en-GB"/>
          </a:p>
        </p:txBody>
      </p:sp>
      <p:sp>
        <p:nvSpPr>
          <p:cNvPr id="12" name="Text Placeholder 2">
            <a:extLst>
              <a:ext uri="{FF2B5EF4-FFF2-40B4-BE49-F238E27FC236}">
                <a16:creationId xmlns:a16="http://schemas.microsoft.com/office/drawing/2014/main" id="{FF445923-BEDD-144D-D782-30E28EEF54A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4056717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photo numbered 1">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BB0B-A663-C243-B50E-25A59C296A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55" y="-1"/>
            <a:ext cx="10362618" cy="6858001"/>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3179947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photo numbered 2">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CFD690-7D07-A740-9310-2B1AEDB35F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0373" y="0"/>
            <a:ext cx="1052452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305920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photo numbered 3">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299FD-FB5F-CF42-9998-B8D5ED3B07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726" y="0"/>
            <a:ext cx="1045488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40345300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 calibration nav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1"/>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tx2"/>
          </a:solidFill>
        </p:spPr>
        <p:txBody>
          <a:bodyPr lIns="108000" tIns="108000" rIns="108000" bIns="108000"/>
          <a:lstStyle>
            <a:lvl1pPr marL="0" indent="0">
              <a:lnSpc>
                <a:spcPct val="90000"/>
              </a:lnSpc>
              <a:spcBef>
                <a:spcPts val="0"/>
              </a:spcBef>
              <a:buNone/>
              <a:defRPr sz="1400" b="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7135BE7-5B33-4FEE-BF40-9AEB34A6B59E}"/>
              </a:ext>
            </a:extLst>
          </p:cNvPr>
          <p:cNvSpPr>
            <a:spLocks noGrp="1"/>
          </p:cNvSpPr>
          <p:nvPr>
            <p:ph type="ftr" sz="quarter" idx="11"/>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58E88BC-7D00-4BBC-AB50-8C394D7266D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19919999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hasCustomPrompt="1"/>
          </p:nvPr>
        </p:nvSpPr>
        <p:spPr>
          <a:xfrm>
            <a:off x="2084834" y="2191701"/>
            <a:ext cx="2426206" cy="755904"/>
          </a:xfrm>
        </p:spPr>
        <p:txBody>
          <a:bodyPr/>
          <a:lstStyle>
            <a:lvl1pPr>
              <a:defRPr>
                <a:solidFill>
                  <a:schemeClr val="tx1"/>
                </a:solidFill>
              </a:defRPr>
            </a:lvl1pPr>
          </a:lstStyle>
          <a:p>
            <a:r>
              <a:rPr lang="en-US"/>
              <a:t>Contents</a:t>
            </a:r>
            <a:endParaRPr lang="en-GB"/>
          </a:p>
        </p:txBody>
      </p:sp>
      <p:sp>
        <p:nvSpPr>
          <p:cNvPr id="4" name="Footer Placeholder 3">
            <a:extLst>
              <a:ext uri="{FF2B5EF4-FFF2-40B4-BE49-F238E27FC236}">
                <a16:creationId xmlns:a16="http://schemas.microsoft.com/office/drawing/2014/main" id="{7BA98869-9DDA-4518-B2BE-CA2E8DE7FE6A}"/>
              </a:ext>
            </a:extLst>
          </p:cNvPr>
          <p:cNvSpPr>
            <a:spLocks noGrp="1"/>
          </p:cNvSpPr>
          <p:nvPr>
            <p:ph type="ftr" sz="quarter" idx="11"/>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5" name="Slide Number Placeholder 4">
            <a:extLst>
              <a:ext uri="{FF2B5EF4-FFF2-40B4-BE49-F238E27FC236}">
                <a16:creationId xmlns:a16="http://schemas.microsoft.com/office/drawing/2014/main" id="{1656813F-2CCB-41BB-9916-55E9F4EE1B2E}"/>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26" name="Line 7">
            <a:extLst>
              <a:ext uri="{FF2B5EF4-FFF2-40B4-BE49-F238E27FC236}">
                <a16:creationId xmlns:a16="http://schemas.microsoft.com/office/drawing/2014/main" id="{AEF30FE4-C186-4846-BBFD-CED03DF54FC4}"/>
              </a:ext>
            </a:extLst>
          </p:cNvPr>
          <p:cNvSpPr>
            <a:spLocks noChangeShapeType="1"/>
          </p:cNvSpPr>
          <p:nvPr userDrawn="1"/>
        </p:nvSpPr>
        <p:spPr bwMode="auto">
          <a:xfrm>
            <a:off x="1835151" y="979488"/>
            <a:ext cx="0" cy="98280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12">
            <a:extLst>
              <a:ext uri="{FF2B5EF4-FFF2-40B4-BE49-F238E27FC236}">
                <a16:creationId xmlns:a16="http://schemas.microsoft.com/office/drawing/2014/main" id="{555B5A0D-080E-4D45-97D2-6A282372D8C9}"/>
              </a:ext>
            </a:extLst>
          </p:cNvPr>
          <p:cNvSpPr>
            <a:spLocks noChangeShapeType="1"/>
          </p:cNvSpPr>
          <p:nvPr userDrawn="1"/>
        </p:nvSpPr>
        <p:spPr bwMode="auto">
          <a:xfrm>
            <a:off x="4886326" y="979488"/>
            <a:ext cx="0" cy="9828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5">
            <a:extLst>
              <a:ext uri="{FF2B5EF4-FFF2-40B4-BE49-F238E27FC236}">
                <a16:creationId xmlns:a16="http://schemas.microsoft.com/office/drawing/2014/main" id="{7A930E41-C494-4DD7-9CFB-F8147A74F626}"/>
              </a:ext>
            </a:extLst>
          </p:cNvPr>
          <p:cNvSpPr>
            <a:spLocks noChangeShapeType="1"/>
          </p:cNvSpPr>
          <p:nvPr userDrawn="1"/>
        </p:nvSpPr>
        <p:spPr bwMode="auto">
          <a:xfrm>
            <a:off x="30543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6">
            <a:extLst>
              <a:ext uri="{FF2B5EF4-FFF2-40B4-BE49-F238E27FC236}">
                <a16:creationId xmlns:a16="http://schemas.microsoft.com/office/drawing/2014/main" id="{A958E1D6-017E-424B-90CC-46D5A74BBB17}"/>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7">
            <a:extLst>
              <a:ext uri="{FF2B5EF4-FFF2-40B4-BE49-F238E27FC236}">
                <a16:creationId xmlns:a16="http://schemas.microsoft.com/office/drawing/2014/main" id="{7B620A88-36B1-4AAC-AED7-061B6B07B172}"/>
              </a:ext>
            </a:extLst>
          </p:cNvPr>
          <p:cNvSpPr>
            <a:spLocks noChangeShapeType="1"/>
          </p:cNvSpPr>
          <p:nvPr userDrawn="1"/>
        </p:nvSpPr>
        <p:spPr bwMode="auto">
          <a:xfrm>
            <a:off x="1835151" y="979487"/>
            <a:ext cx="0" cy="1958975"/>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8">
            <a:extLst>
              <a:ext uri="{FF2B5EF4-FFF2-40B4-BE49-F238E27FC236}">
                <a16:creationId xmlns:a16="http://schemas.microsoft.com/office/drawing/2014/main" id="{8728AB04-F8AC-488F-95DB-73744C73E1AE}"/>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10">
            <a:extLst>
              <a:ext uri="{FF2B5EF4-FFF2-40B4-BE49-F238E27FC236}">
                <a16:creationId xmlns:a16="http://schemas.microsoft.com/office/drawing/2014/main" id="{94B05F06-479C-4F6B-8A94-75B46215C00F}"/>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11">
            <a:extLst>
              <a:ext uri="{FF2B5EF4-FFF2-40B4-BE49-F238E27FC236}">
                <a16:creationId xmlns:a16="http://schemas.microsoft.com/office/drawing/2014/main" id="{414FDE24-4C93-4748-BF45-885E4F675766}"/>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2">
            <a:extLst>
              <a:ext uri="{FF2B5EF4-FFF2-40B4-BE49-F238E27FC236}">
                <a16:creationId xmlns:a16="http://schemas.microsoft.com/office/drawing/2014/main" id="{A9F792B6-F057-4675-94D5-0FA860065845}"/>
              </a:ext>
            </a:extLst>
          </p:cNvPr>
          <p:cNvSpPr>
            <a:spLocks noChangeShapeType="1"/>
          </p:cNvSpPr>
          <p:nvPr userDrawn="1"/>
        </p:nvSpPr>
        <p:spPr bwMode="auto">
          <a:xfrm>
            <a:off x="4886326" y="979487"/>
            <a:ext cx="0" cy="4897437"/>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3">
            <a:extLst>
              <a:ext uri="{FF2B5EF4-FFF2-40B4-BE49-F238E27FC236}">
                <a16:creationId xmlns:a16="http://schemas.microsoft.com/office/drawing/2014/main" id="{CC695F64-C3AD-47C2-A2CE-592E426D89F6}"/>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4">
            <a:extLst>
              <a:ext uri="{FF2B5EF4-FFF2-40B4-BE49-F238E27FC236}">
                <a16:creationId xmlns:a16="http://schemas.microsoft.com/office/drawing/2014/main" id="{D41EB51A-7E14-457B-901A-5D10E45DF1A6}"/>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5">
            <a:extLst>
              <a:ext uri="{FF2B5EF4-FFF2-40B4-BE49-F238E27FC236}">
                <a16:creationId xmlns:a16="http://schemas.microsoft.com/office/drawing/2014/main" id="{765D9D87-196A-4D1D-9EB6-FAC9E440439C}"/>
              </a:ext>
            </a:extLst>
          </p:cNvPr>
          <p:cNvSpPr>
            <a:spLocks noChangeShapeType="1"/>
          </p:cNvSpPr>
          <p:nvPr userDrawn="1"/>
        </p:nvSpPr>
        <p:spPr bwMode="auto">
          <a:xfrm>
            <a:off x="6715126"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6">
            <a:extLst>
              <a:ext uri="{FF2B5EF4-FFF2-40B4-BE49-F238E27FC236}">
                <a16:creationId xmlns:a16="http://schemas.microsoft.com/office/drawing/2014/main" id="{FCE70231-3BA8-4D8D-8AC1-A82EB875BE7C}"/>
              </a:ext>
            </a:extLst>
          </p:cNvPr>
          <p:cNvSpPr>
            <a:spLocks noChangeShapeType="1"/>
          </p:cNvSpPr>
          <p:nvPr userDrawn="1"/>
        </p:nvSpPr>
        <p:spPr bwMode="auto">
          <a:xfrm>
            <a:off x="7326313"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8">
            <a:extLst>
              <a:ext uri="{FF2B5EF4-FFF2-40B4-BE49-F238E27FC236}">
                <a16:creationId xmlns:a16="http://schemas.microsoft.com/office/drawing/2014/main" id="{0ADCD58A-8FB6-49B1-90E5-92DD8B9A9CC9}"/>
              </a:ext>
            </a:extLst>
          </p:cNvPr>
          <p:cNvSpPr>
            <a:spLocks noChangeShapeType="1"/>
          </p:cNvSpPr>
          <p:nvPr userDrawn="1"/>
        </p:nvSpPr>
        <p:spPr bwMode="auto">
          <a:xfrm>
            <a:off x="85471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9">
            <a:extLst>
              <a:ext uri="{FF2B5EF4-FFF2-40B4-BE49-F238E27FC236}">
                <a16:creationId xmlns:a16="http://schemas.microsoft.com/office/drawing/2014/main" id="{2F858017-3763-4A4F-BDB7-AEF0D9D1E8D4}"/>
              </a:ext>
            </a:extLst>
          </p:cNvPr>
          <p:cNvSpPr>
            <a:spLocks noChangeShapeType="1"/>
          </p:cNvSpPr>
          <p:nvPr userDrawn="1"/>
        </p:nvSpPr>
        <p:spPr bwMode="auto">
          <a:xfrm>
            <a:off x="91567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21">
            <a:extLst>
              <a:ext uri="{FF2B5EF4-FFF2-40B4-BE49-F238E27FC236}">
                <a16:creationId xmlns:a16="http://schemas.microsoft.com/office/drawing/2014/main" id="{7E53014A-ED68-4881-802D-FBFFB0410805}"/>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2">
            <a:extLst>
              <a:ext uri="{FF2B5EF4-FFF2-40B4-BE49-F238E27FC236}">
                <a16:creationId xmlns:a16="http://schemas.microsoft.com/office/drawing/2014/main" id="{CAEC8049-44AF-4D3D-93B0-99AACB88C46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3">
            <a:extLst>
              <a:ext uri="{FF2B5EF4-FFF2-40B4-BE49-F238E27FC236}">
                <a16:creationId xmlns:a16="http://schemas.microsoft.com/office/drawing/2014/main" id="{EAD5A6F2-57E4-44FD-8C5D-290836D24569}"/>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Content Placeholder 2">
            <a:extLst>
              <a:ext uri="{FF2B5EF4-FFF2-40B4-BE49-F238E27FC236}">
                <a16:creationId xmlns:a16="http://schemas.microsoft.com/office/drawing/2014/main" id="{9799DA2F-37DD-413E-A227-9703332D8821}"/>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1"/>
                </a:solidFill>
              </a:defRPr>
            </a:lvl1pPr>
            <a:lvl2pPr>
              <a:spcBef>
                <a:spcPts val="900"/>
              </a:spcBef>
              <a:tabLst>
                <a:tab pos="6545263" algn="r"/>
              </a:tabLst>
              <a:defRPr sz="1800">
                <a:solidFill>
                  <a:schemeClr val="tx1"/>
                </a:solidFill>
              </a:defRPr>
            </a:lvl2pPr>
            <a:lvl3pPr>
              <a:spcBef>
                <a:spcPts val="900"/>
              </a:spcBef>
              <a:tabLst>
                <a:tab pos="6545263" algn="r"/>
              </a:tabLst>
              <a:defRPr sz="1600">
                <a:solidFill>
                  <a:schemeClr val="tx1"/>
                </a:solidFill>
              </a:defRPr>
            </a:lvl3pPr>
            <a:lvl4pPr>
              <a:tabLst>
                <a:tab pos="6545263" algn="r"/>
              </a:tabLst>
              <a:defRPr sz="1400">
                <a:solidFill>
                  <a:schemeClr val="tx1"/>
                </a:solidFill>
              </a:defRPr>
            </a:lvl4pPr>
            <a:lvl5pPr>
              <a:tabLst>
                <a:tab pos="6545263" algn="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4132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0-#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0-#ppt_w/2"/>
                                          </p:val>
                                        </p:tav>
                                        <p:tav tm="100000">
                                          <p:val>
                                            <p:strVal val="#ppt_x"/>
                                          </p:val>
                                        </p:tav>
                                      </p:tavLst>
                                    </p:anim>
                                    <p:anim calcmode="lin" valueType="num">
                                      <p:cBhvr additive="base">
                                        <p:cTn id="44" dur="500" fill="hold"/>
                                        <p:tgtEl>
                                          <p:spTgt spid="3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0-#ppt_w/2"/>
                                          </p:val>
                                        </p:tav>
                                        <p:tav tm="100000">
                                          <p:val>
                                            <p:strVal val="#ppt_x"/>
                                          </p:val>
                                        </p:tav>
                                      </p:tavLst>
                                    </p:anim>
                                    <p:anim calcmode="lin" valueType="num">
                                      <p:cBhvr additive="base">
                                        <p:cTn id="48" dur="5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0-#ppt_w/2"/>
                                          </p:val>
                                        </p:tav>
                                        <p:tav tm="100000">
                                          <p:val>
                                            <p:strVal val="#ppt_x"/>
                                          </p:val>
                                        </p:tav>
                                      </p:tavLst>
                                    </p:anim>
                                    <p:anim calcmode="lin" valueType="num">
                                      <p:cBhvr additive="base">
                                        <p:cTn id="52" dur="500" fill="hold"/>
                                        <p:tgtEl>
                                          <p:spTgt spid="4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0-#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0-#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0-#ppt_w/2"/>
                                          </p:val>
                                        </p:tav>
                                        <p:tav tm="100000">
                                          <p:val>
                                            <p:strVal val="#ppt_x"/>
                                          </p:val>
                                        </p:tav>
                                      </p:tavLst>
                                    </p:anim>
                                    <p:anim calcmode="lin" valueType="num">
                                      <p:cBhvr additive="base">
                                        <p:cTn id="64" dur="500" fill="hold"/>
                                        <p:tgtEl>
                                          <p:spTgt spid="44"/>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0-#ppt_w/2"/>
                                          </p:val>
                                        </p:tav>
                                        <p:tav tm="100000">
                                          <p:val>
                                            <p:strVal val="#ppt_x"/>
                                          </p:val>
                                        </p:tav>
                                      </p:tavLst>
                                    </p:anim>
                                    <p:anim calcmode="lin" valueType="num">
                                      <p:cBhvr additive="base">
                                        <p:cTn id="68" dur="500" fill="hold"/>
                                        <p:tgtEl>
                                          <p:spTgt spid="4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0-#ppt_w/2"/>
                                          </p:val>
                                        </p:tav>
                                        <p:tav tm="100000">
                                          <p:val>
                                            <p:strVal val="#ppt_x"/>
                                          </p:val>
                                        </p:tav>
                                      </p:tavLst>
                                    </p:anim>
                                    <p:anim calcmode="lin" valueType="num">
                                      <p:cBhvr additive="base">
                                        <p:cTn id="76" dur="500" fill="hold"/>
                                        <p:tgtEl>
                                          <p:spTgt spid="47"/>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0-#ppt_w/2"/>
                                          </p:val>
                                        </p:tav>
                                        <p:tav tm="100000">
                                          <p:val>
                                            <p:strVal val="#ppt_x"/>
                                          </p:val>
                                        </p:tav>
                                      </p:tavLst>
                                    </p:anim>
                                    <p:anim calcmode="lin" valueType="num">
                                      <p:cBhvr additive="base">
                                        <p:cTn id="80" dur="500" fill="hold"/>
                                        <p:tgtEl>
                                          <p:spTgt spid="48"/>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up)">
                                      <p:cBhvr>
                                        <p:cTn id="90" dur="750"/>
                                        <p:tgtEl>
                                          <p:spTgt spid="3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49">
                                            <p:txEl>
                                              <p:pRg st="0" end="0"/>
                                            </p:txEl>
                                          </p:spTgt>
                                        </p:tgtEl>
                                        <p:attrNameLst>
                                          <p:attrName>style.visibility</p:attrName>
                                        </p:attrNameLst>
                                      </p:cBhvr>
                                      <p:to>
                                        <p:strVal val="visible"/>
                                      </p:to>
                                    </p:set>
                                    <p:animEffect transition="in" filter="fade">
                                      <p:cBhvr>
                                        <p:cTn id="93" dur="500"/>
                                        <p:tgtEl>
                                          <p:spTgt spid="4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49">
                                            <p:txEl>
                                              <p:pRg st="1" end="1"/>
                                            </p:txEl>
                                          </p:spTgt>
                                        </p:tgtEl>
                                        <p:attrNameLst>
                                          <p:attrName>style.visibility</p:attrName>
                                        </p:attrNameLst>
                                      </p:cBhvr>
                                      <p:to>
                                        <p:strVal val="visible"/>
                                      </p:to>
                                    </p:set>
                                    <p:animEffect transition="in" filter="fade">
                                      <p:cBhvr>
                                        <p:cTn id="96" dur="500"/>
                                        <p:tgtEl>
                                          <p:spTgt spid="49">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49">
                                            <p:txEl>
                                              <p:pRg st="2" end="2"/>
                                            </p:txEl>
                                          </p:spTgt>
                                        </p:tgtEl>
                                        <p:attrNameLst>
                                          <p:attrName>style.visibility</p:attrName>
                                        </p:attrNameLst>
                                      </p:cBhvr>
                                      <p:to>
                                        <p:strVal val="visible"/>
                                      </p:to>
                                    </p:set>
                                    <p:animEffect transition="in" filter="fade">
                                      <p:cBhvr>
                                        <p:cTn id="99" dur="500"/>
                                        <p:tgtEl>
                                          <p:spTgt spid="49">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49">
                                            <p:txEl>
                                              <p:pRg st="3" end="3"/>
                                            </p:txEl>
                                          </p:spTgt>
                                        </p:tgtEl>
                                        <p:attrNameLst>
                                          <p:attrName>style.visibility</p:attrName>
                                        </p:attrNameLst>
                                      </p:cBhvr>
                                      <p:to>
                                        <p:strVal val="visible"/>
                                      </p:to>
                                    </p:set>
                                    <p:animEffect transition="in" filter="fade">
                                      <p:cBhvr>
                                        <p:cTn id="102" dur="500"/>
                                        <p:tgtEl>
                                          <p:spTgt spid="49">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49">
                                            <p:txEl>
                                              <p:pRg st="4" end="4"/>
                                            </p:txEl>
                                          </p:spTgt>
                                        </p:tgtEl>
                                        <p:attrNameLst>
                                          <p:attrName>style.visibility</p:attrName>
                                        </p:attrNameLst>
                                      </p:cBhvr>
                                      <p:to>
                                        <p:strVal val="visible"/>
                                      </p:to>
                                    </p:set>
                                    <p:animEffect transition="in" filter="fade">
                                      <p:cBhvr>
                                        <p:cTn id="105" dur="500"/>
                                        <p:tgtEl>
                                          <p:spTgt spid="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uiExpand="1"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 calibration cya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8199528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ivider calibration teal">
    <p:bg>
      <p:bgPr>
        <a:solidFill>
          <a:srgbClr val="10D6A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267611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calibration yellow">
    <p:bg>
      <p:bgPr>
        <a:solidFill>
          <a:srgbClr val="F3E44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7310304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calibration coral">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5491371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calibration gree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3468620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calibration purpl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6756206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calibration turmeric">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5510430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 calibratio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4" name="Footer Placeholder 3">
            <a:extLst>
              <a:ext uri="{FF2B5EF4-FFF2-40B4-BE49-F238E27FC236}">
                <a16:creationId xmlns:a16="http://schemas.microsoft.com/office/drawing/2014/main" id="{8BDA956B-AC53-6C45-9F86-BE769AB39078}"/>
              </a:ext>
            </a:extLst>
          </p:cNvPr>
          <p:cNvSpPr>
            <a:spLocks noGrp="1"/>
          </p:cNvSpPr>
          <p:nvPr>
            <p:ph type="ftr" sz="quarter" idx="13"/>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4721094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numbered cya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42881651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numbered gree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266986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theme" Target="../theme/theme1.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0" name="Grid" hidden="1">
            <a:extLst>
              <a:ext uri="{FF2B5EF4-FFF2-40B4-BE49-F238E27FC236}">
                <a16:creationId xmlns:a16="http://schemas.microsoft.com/office/drawing/2014/main" id="{F91B3BBA-4691-431D-9C8B-99091B049A48}"/>
              </a:ext>
            </a:extLst>
          </p:cNvPr>
          <p:cNvGrpSpPr/>
          <p:nvPr userDrawn="1"/>
        </p:nvGrpSpPr>
        <p:grpSpPr>
          <a:xfrm>
            <a:off x="-1" y="-148430"/>
            <a:ext cx="12283795" cy="7006431"/>
            <a:chOff x="-1" y="-148430"/>
            <a:chExt cx="12283795" cy="7006431"/>
          </a:xfrm>
        </p:grpSpPr>
        <p:grpSp>
          <p:nvGrpSpPr>
            <p:cNvPr id="45" name="Group 44">
              <a:extLst>
                <a:ext uri="{FF2B5EF4-FFF2-40B4-BE49-F238E27FC236}">
                  <a16:creationId xmlns:a16="http://schemas.microsoft.com/office/drawing/2014/main" id="{221809CE-45BD-40B0-8472-F85E1D724B15}"/>
                </a:ext>
              </a:extLst>
            </p:cNvPr>
            <p:cNvGrpSpPr/>
            <p:nvPr userDrawn="1"/>
          </p:nvGrpSpPr>
          <p:grpSpPr>
            <a:xfrm>
              <a:off x="-1" y="-148430"/>
              <a:ext cx="12191999" cy="18000"/>
              <a:chOff x="354969" y="-148430"/>
              <a:chExt cx="11837031" cy="82551"/>
            </a:xfrm>
          </p:grpSpPr>
          <p:grpSp>
            <p:nvGrpSpPr>
              <p:cNvPr id="14" name="Group 13">
                <a:extLst>
                  <a:ext uri="{FF2B5EF4-FFF2-40B4-BE49-F238E27FC236}">
                    <a16:creationId xmlns:a16="http://schemas.microsoft.com/office/drawing/2014/main" id="{05CA96C9-9B4E-4B5B-A277-CA49973B6225}"/>
                  </a:ext>
                </a:extLst>
              </p:cNvPr>
              <p:cNvGrpSpPr/>
              <p:nvPr userDrawn="1"/>
            </p:nvGrpSpPr>
            <p:grpSpPr>
              <a:xfrm>
                <a:off x="10415586" y="-148430"/>
                <a:ext cx="1776414" cy="82551"/>
                <a:chOff x="10044000" y="-148430"/>
                <a:chExt cx="1776414" cy="82551"/>
              </a:xfrm>
            </p:grpSpPr>
            <p:sp>
              <p:nvSpPr>
                <p:cNvPr id="10" name="Rectangle 9">
                  <a:extLst>
                    <a:ext uri="{FF2B5EF4-FFF2-40B4-BE49-F238E27FC236}">
                      <a16:creationId xmlns:a16="http://schemas.microsoft.com/office/drawing/2014/main" id="{50F72AC4-C1AF-4CE9-A444-D25887E0A6AD}"/>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D10176F0-24D6-4B9A-B0FD-CD0DBE2D504C}"/>
                    </a:ext>
                  </a:extLst>
                </p:cNvPr>
                <p:cNvGrpSpPr/>
                <p:nvPr userDrawn="1"/>
              </p:nvGrpSpPr>
              <p:grpSpPr>
                <a:xfrm>
                  <a:off x="10636138" y="-148430"/>
                  <a:ext cx="1184276" cy="82551"/>
                  <a:chOff x="10636138" y="-148430"/>
                  <a:chExt cx="1184276" cy="82551"/>
                </a:xfrm>
              </p:grpSpPr>
              <p:sp>
                <p:nvSpPr>
                  <p:cNvPr id="9" name="Rectangle 8">
                    <a:extLst>
                      <a:ext uri="{FF2B5EF4-FFF2-40B4-BE49-F238E27FC236}">
                        <a16:creationId xmlns:a16="http://schemas.microsoft.com/office/drawing/2014/main" id="{63C483CB-9C0E-4E16-A1FE-793C6B30E609}"/>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A0D84CC-37CA-4112-B8B3-4C38B313481C}"/>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5" name="Group 14">
                <a:extLst>
                  <a:ext uri="{FF2B5EF4-FFF2-40B4-BE49-F238E27FC236}">
                    <a16:creationId xmlns:a16="http://schemas.microsoft.com/office/drawing/2014/main" id="{3728E022-1E4C-4D89-8223-2C6E8DF748A6}"/>
                  </a:ext>
                </a:extLst>
              </p:cNvPr>
              <p:cNvGrpSpPr/>
              <p:nvPr userDrawn="1"/>
            </p:nvGrpSpPr>
            <p:grpSpPr>
              <a:xfrm>
                <a:off x="8639172" y="-148430"/>
                <a:ext cx="1776414" cy="82551"/>
                <a:chOff x="10044000" y="-148430"/>
                <a:chExt cx="1776414" cy="82551"/>
              </a:xfrm>
              <a:solidFill>
                <a:schemeClr val="tx2"/>
              </a:solidFill>
            </p:grpSpPr>
            <p:sp>
              <p:nvSpPr>
                <p:cNvPr id="16" name="Rectangle 15">
                  <a:extLst>
                    <a:ext uri="{FF2B5EF4-FFF2-40B4-BE49-F238E27FC236}">
                      <a16:creationId xmlns:a16="http://schemas.microsoft.com/office/drawing/2014/main" id="{2D61436C-4EA9-4D32-AB79-846AA5B2189A}"/>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00491CF1-3F79-46B6-822C-56D84E04E8C5}"/>
                    </a:ext>
                  </a:extLst>
                </p:cNvPr>
                <p:cNvGrpSpPr/>
                <p:nvPr userDrawn="1"/>
              </p:nvGrpSpPr>
              <p:grpSpPr>
                <a:xfrm>
                  <a:off x="10636138" y="-148430"/>
                  <a:ext cx="1184276" cy="82551"/>
                  <a:chOff x="10636138" y="-148430"/>
                  <a:chExt cx="1184276" cy="82551"/>
                </a:xfrm>
                <a:grpFill/>
              </p:grpSpPr>
              <p:sp>
                <p:nvSpPr>
                  <p:cNvPr id="18" name="Rectangle 17">
                    <a:extLst>
                      <a:ext uri="{FF2B5EF4-FFF2-40B4-BE49-F238E27FC236}">
                        <a16:creationId xmlns:a16="http://schemas.microsoft.com/office/drawing/2014/main" id="{1C1020E8-815D-4374-9820-8D18C67418ED}"/>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89C98FB-9461-48C1-8038-E0AED95903AA}"/>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a:extLst>
                  <a:ext uri="{FF2B5EF4-FFF2-40B4-BE49-F238E27FC236}">
                    <a16:creationId xmlns:a16="http://schemas.microsoft.com/office/drawing/2014/main" id="{E131B212-7F9D-4BED-B591-71A1D382CBC7}"/>
                  </a:ext>
                </a:extLst>
              </p:cNvPr>
              <p:cNvGrpSpPr/>
              <p:nvPr userDrawn="1"/>
            </p:nvGrpSpPr>
            <p:grpSpPr>
              <a:xfrm>
                <a:off x="6862758" y="-148430"/>
                <a:ext cx="1776414" cy="82551"/>
                <a:chOff x="10044000" y="-148430"/>
                <a:chExt cx="1776414" cy="82551"/>
              </a:xfrm>
            </p:grpSpPr>
            <p:sp>
              <p:nvSpPr>
                <p:cNvPr id="21" name="Rectangle 20">
                  <a:extLst>
                    <a:ext uri="{FF2B5EF4-FFF2-40B4-BE49-F238E27FC236}">
                      <a16:creationId xmlns:a16="http://schemas.microsoft.com/office/drawing/2014/main" id="{C03B4739-5C84-46FE-85D3-0F2DD8A25634}"/>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AE264B2A-DB1F-47B9-A919-E26837A43EB8}"/>
                    </a:ext>
                  </a:extLst>
                </p:cNvPr>
                <p:cNvGrpSpPr/>
                <p:nvPr userDrawn="1"/>
              </p:nvGrpSpPr>
              <p:grpSpPr>
                <a:xfrm>
                  <a:off x="10636138" y="-148430"/>
                  <a:ext cx="1184276" cy="82551"/>
                  <a:chOff x="10636138" y="-148430"/>
                  <a:chExt cx="1184276" cy="82551"/>
                </a:xfrm>
              </p:grpSpPr>
              <p:sp>
                <p:nvSpPr>
                  <p:cNvPr id="23" name="Rectangle 22">
                    <a:extLst>
                      <a:ext uri="{FF2B5EF4-FFF2-40B4-BE49-F238E27FC236}">
                        <a16:creationId xmlns:a16="http://schemas.microsoft.com/office/drawing/2014/main" id="{0FA859F0-08D7-41E9-A6C2-0F80A1600B8C}"/>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8BFDC01-5264-4DA6-9C53-72EF8017501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5" name="Group 24">
                <a:extLst>
                  <a:ext uri="{FF2B5EF4-FFF2-40B4-BE49-F238E27FC236}">
                    <a16:creationId xmlns:a16="http://schemas.microsoft.com/office/drawing/2014/main" id="{96AF5EE0-9C62-4749-9E92-90D1109BF7CC}"/>
                  </a:ext>
                </a:extLst>
              </p:cNvPr>
              <p:cNvGrpSpPr/>
              <p:nvPr userDrawn="1"/>
            </p:nvGrpSpPr>
            <p:grpSpPr>
              <a:xfrm>
                <a:off x="5086344" y="-148430"/>
                <a:ext cx="1776414" cy="82551"/>
                <a:chOff x="10044000" y="-148430"/>
                <a:chExt cx="1776414" cy="82551"/>
              </a:xfrm>
              <a:solidFill>
                <a:schemeClr val="tx2"/>
              </a:solidFill>
            </p:grpSpPr>
            <p:sp>
              <p:nvSpPr>
                <p:cNvPr id="26" name="Rectangle 25">
                  <a:extLst>
                    <a:ext uri="{FF2B5EF4-FFF2-40B4-BE49-F238E27FC236}">
                      <a16:creationId xmlns:a16="http://schemas.microsoft.com/office/drawing/2014/main" id="{649A1855-56D8-4659-97FB-319C01235CBB}"/>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AB579263-B022-48FF-AEC7-93565E9659BC}"/>
                    </a:ext>
                  </a:extLst>
                </p:cNvPr>
                <p:cNvGrpSpPr/>
                <p:nvPr userDrawn="1"/>
              </p:nvGrpSpPr>
              <p:grpSpPr>
                <a:xfrm>
                  <a:off x="10636138" y="-148430"/>
                  <a:ext cx="1184276" cy="82551"/>
                  <a:chOff x="10636138" y="-148430"/>
                  <a:chExt cx="1184276" cy="82551"/>
                </a:xfrm>
                <a:grpFill/>
              </p:grpSpPr>
              <p:sp>
                <p:nvSpPr>
                  <p:cNvPr id="28" name="Rectangle 27">
                    <a:extLst>
                      <a:ext uri="{FF2B5EF4-FFF2-40B4-BE49-F238E27FC236}">
                        <a16:creationId xmlns:a16="http://schemas.microsoft.com/office/drawing/2014/main" id="{743A3B2D-BE05-4647-BDCE-54635C0882AA}"/>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3D8034F-3487-4EB4-A46D-A9F6FAB5D278}"/>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0" name="Group 29">
                <a:extLst>
                  <a:ext uri="{FF2B5EF4-FFF2-40B4-BE49-F238E27FC236}">
                    <a16:creationId xmlns:a16="http://schemas.microsoft.com/office/drawing/2014/main" id="{48EDD9A2-BAF9-4807-B8DB-6DE350086BFA}"/>
                  </a:ext>
                </a:extLst>
              </p:cNvPr>
              <p:cNvGrpSpPr/>
              <p:nvPr userDrawn="1"/>
            </p:nvGrpSpPr>
            <p:grpSpPr>
              <a:xfrm>
                <a:off x="3309930" y="-148430"/>
                <a:ext cx="1776414" cy="82551"/>
                <a:chOff x="10044000" y="-148430"/>
                <a:chExt cx="1776414" cy="82551"/>
              </a:xfrm>
            </p:grpSpPr>
            <p:sp>
              <p:nvSpPr>
                <p:cNvPr id="31" name="Rectangle 30">
                  <a:extLst>
                    <a:ext uri="{FF2B5EF4-FFF2-40B4-BE49-F238E27FC236}">
                      <a16:creationId xmlns:a16="http://schemas.microsoft.com/office/drawing/2014/main" id="{71239E11-F255-4C89-9708-E73DBF757F35}"/>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 31">
                  <a:extLst>
                    <a:ext uri="{FF2B5EF4-FFF2-40B4-BE49-F238E27FC236}">
                      <a16:creationId xmlns:a16="http://schemas.microsoft.com/office/drawing/2014/main" id="{429A933E-EB89-412C-9A16-7A1761F610BD}"/>
                    </a:ext>
                  </a:extLst>
                </p:cNvPr>
                <p:cNvGrpSpPr/>
                <p:nvPr userDrawn="1"/>
              </p:nvGrpSpPr>
              <p:grpSpPr>
                <a:xfrm>
                  <a:off x="10636138" y="-148430"/>
                  <a:ext cx="1184276" cy="82551"/>
                  <a:chOff x="10636138" y="-148430"/>
                  <a:chExt cx="1184276" cy="82551"/>
                </a:xfrm>
              </p:grpSpPr>
              <p:sp>
                <p:nvSpPr>
                  <p:cNvPr id="33" name="Rectangle 32">
                    <a:extLst>
                      <a:ext uri="{FF2B5EF4-FFF2-40B4-BE49-F238E27FC236}">
                        <a16:creationId xmlns:a16="http://schemas.microsoft.com/office/drawing/2014/main" id="{34DF87D4-D832-49DC-A339-AC1DD94A6A4D}"/>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91D562F-BFA4-4227-85B5-DA8E6EA9002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 name="Group 34">
                <a:extLst>
                  <a:ext uri="{FF2B5EF4-FFF2-40B4-BE49-F238E27FC236}">
                    <a16:creationId xmlns:a16="http://schemas.microsoft.com/office/drawing/2014/main" id="{0FF9B0E9-7F55-46DD-B737-4563044AC3CB}"/>
                  </a:ext>
                </a:extLst>
              </p:cNvPr>
              <p:cNvGrpSpPr/>
              <p:nvPr userDrawn="1"/>
            </p:nvGrpSpPr>
            <p:grpSpPr>
              <a:xfrm>
                <a:off x="1533516" y="-148430"/>
                <a:ext cx="1776414" cy="82551"/>
                <a:chOff x="10044000" y="-148430"/>
                <a:chExt cx="1776414" cy="82551"/>
              </a:xfrm>
              <a:solidFill>
                <a:schemeClr val="tx2"/>
              </a:solidFill>
            </p:grpSpPr>
            <p:sp>
              <p:nvSpPr>
                <p:cNvPr id="36" name="Rectangle 35">
                  <a:extLst>
                    <a:ext uri="{FF2B5EF4-FFF2-40B4-BE49-F238E27FC236}">
                      <a16:creationId xmlns:a16="http://schemas.microsoft.com/office/drawing/2014/main" id="{8A0D9AB0-BDF8-4BF8-933D-76527927EB0B}"/>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B5E63815-B53E-4DEA-B7CE-70992C3829A8}"/>
                    </a:ext>
                  </a:extLst>
                </p:cNvPr>
                <p:cNvGrpSpPr/>
                <p:nvPr userDrawn="1"/>
              </p:nvGrpSpPr>
              <p:grpSpPr>
                <a:xfrm>
                  <a:off x="10636138" y="-148430"/>
                  <a:ext cx="1184276" cy="82551"/>
                  <a:chOff x="10636138" y="-148430"/>
                  <a:chExt cx="1184276" cy="82551"/>
                </a:xfrm>
                <a:grpFill/>
              </p:grpSpPr>
              <p:sp>
                <p:nvSpPr>
                  <p:cNvPr id="38" name="Rectangle 37">
                    <a:extLst>
                      <a:ext uri="{FF2B5EF4-FFF2-40B4-BE49-F238E27FC236}">
                        <a16:creationId xmlns:a16="http://schemas.microsoft.com/office/drawing/2014/main" id="{94D5A0B5-8362-422E-92CD-C3969E475B4C}"/>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2899DA0E-EB57-44F4-B814-102F3F299F00}"/>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A1A39780-93FB-4FED-9F4A-CEC489158CD3}"/>
                  </a:ext>
                </a:extLst>
              </p:cNvPr>
              <p:cNvGrpSpPr/>
              <p:nvPr userDrawn="1"/>
            </p:nvGrpSpPr>
            <p:grpSpPr>
              <a:xfrm>
                <a:off x="354969" y="-148430"/>
                <a:ext cx="1184276" cy="82551"/>
                <a:chOff x="10636138" y="-148430"/>
                <a:chExt cx="1184276" cy="82551"/>
              </a:xfrm>
            </p:grpSpPr>
            <p:sp>
              <p:nvSpPr>
                <p:cNvPr id="43" name="Rectangle 42">
                  <a:extLst>
                    <a:ext uri="{FF2B5EF4-FFF2-40B4-BE49-F238E27FC236}">
                      <a16:creationId xmlns:a16="http://schemas.microsoft.com/office/drawing/2014/main" id="{6456A92D-9BF1-42F6-A2E4-492263D70B93}"/>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C82D97F1-9A9B-47D1-A2F1-784BC83B7F5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9" name="Group 88">
              <a:extLst>
                <a:ext uri="{FF2B5EF4-FFF2-40B4-BE49-F238E27FC236}">
                  <a16:creationId xmlns:a16="http://schemas.microsoft.com/office/drawing/2014/main" id="{C34CFFDF-2152-4A2D-8FB3-0A7B23D098B7}"/>
                </a:ext>
              </a:extLst>
            </p:cNvPr>
            <p:cNvGrpSpPr/>
            <p:nvPr userDrawn="1"/>
          </p:nvGrpSpPr>
          <p:grpSpPr>
            <a:xfrm>
              <a:off x="12265794" y="1"/>
              <a:ext cx="18000" cy="6858000"/>
              <a:chOff x="12425515" y="2588735"/>
              <a:chExt cx="82551" cy="4269265"/>
            </a:xfrm>
          </p:grpSpPr>
          <p:sp>
            <p:nvSpPr>
              <p:cNvPr id="82" name="Rectangle 81">
                <a:extLst>
                  <a:ext uri="{FF2B5EF4-FFF2-40B4-BE49-F238E27FC236}">
                    <a16:creationId xmlns:a16="http://schemas.microsoft.com/office/drawing/2014/main" id="{A5E7F58C-EE61-45FF-BBF9-8DE1F3DD1C59}"/>
                  </a:ext>
                </a:extLst>
              </p:cNvPr>
              <p:cNvSpPr/>
              <p:nvPr userDrawn="1"/>
            </p:nvSpPr>
            <p:spPr>
              <a:xfrm rot="5400000">
                <a:off x="12161048" y="529278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8E6C2DEC-5E14-4D86-A7EC-DF4187D064F2}"/>
                  </a:ext>
                </a:extLst>
              </p:cNvPr>
              <p:cNvSpPr/>
              <p:nvPr userDrawn="1"/>
            </p:nvSpPr>
            <p:spPr>
              <a:xfrm rot="5400000">
                <a:off x="12161048" y="651257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74D7886-31ED-4084-8E07-296ECC655564}"/>
                  </a:ext>
                </a:extLst>
              </p:cNvPr>
              <p:cNvSpPr/>
              <p:nvPr userDrawn="1"/>
            </p:nvSpPr>
            <p:spPr>
              <a:xfrm rot="5400000">
                <a:off x="12162637" y="590267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D7BD4B1F-2F1E-446E-A05B-F3CB5E5F6873}"/>
                  </a:ext>
                </a:extLst>
              </p:cNvPr>
              <p:cNvSpPr/>
              <p:nvPr userDrawn="1"/>
            </p:nvSpPr>
            <p:spPr>
              <a:xfrm rot="5400000">
                <a:off x="12161048" y="346309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53310686-91D7-4A31-82C8-A67D32C0F75A}"/>
                  </a:ext>
                </a:extLst>
              </p:cNvPr>
              <p:cNvSpPr/>
              <p:nvPr userDrawn="1"/>
            </p:nvSpPr>
            <p:spPr>
              <a:xfrm rot="5400000">
                <a:off x="12161048" y="468288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AE3B8320-65F3-48A9-85F1-293C37A82915}"/>
                  </a:ext>
                </a:extLst>
              </p:cNvPr>
              <p:cNvSpPr/>
              <p:nvPr userDrawn="1"/>
            </p:nvSpPr>
            <p:spPr>
              <a:xfrm rot="5400000">
                <a:off x="12162637" y="407299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7125D60-8B03-47D1-B843-A583D2ED4F62}"/>
                  </a:ext>
                </a:extLst>
              </p:cNvPr>
              <p:cNvSpPr/>
              <p:nvPr userDrawn="1"/>
            </p:nvSpPr>
            <p:spPr>
              <a:xfrm rot="5400000">
                <a:off x="12161048" y="285320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 name="Title Placeholder 1">
            <a:extLst>
              <a:ext uri="{FF2B5EF4-FFF2-40B4-BE49-F238E27FC236}">
                <a16:creationId xmlns:a16="http://schemas.microsoft.com/office/drawing/2014/main" id="{9D1491C4-9830-46D6-9B7E-91D978B17D03}"/>
              </a:ext>
            </a:extLst>
          </p:cNvPr>
          <p:cNvSpPr>
            <a:spLocks noGrp="1"/>
          </p:cNvSpPr>
          <p:nvPr>
            <p:ph type="title"/>
          </p:nvPr>
        </p:nvSpPr>
        <p:spPr>
          <a:xfrm>
            <a:off x="807269" y="239083"/>
            <a:ext cx="10580059" cy="755904"/>
          </a:xfrm>
          <a:prstGeom prst="rect">
            <a:avLst/>
          </a:prstGeom>
        </p:spPr>
        <p:txBody>
          <a:bodyPr vert="horz" lIns="0" tIns="0" rIns="0" bIns="0" rtlCol="0" anchor="b"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8490CFD-D389-4642-995F-30BEB12330F8}"/>
              </a:ext>
            </a:extLst>
          </p:cNvPr>
          <p:cNvSpPr>
            <a:spLocks noGrp="1"/>
          </p:cNvSpPr>
          <p:nvPr>
            <p:ph type="body" idx="1"/>
          </p:nvPr>
        </p:nvSpPr>
        <p:spPr>
          <a:xfrm>
            <a:off x="807269" y="1959431"/>
            <a:ext cx="10580059" cy="390179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4">
            <a:extLst>
              <a:ext uri="{FF2B5EF4-FFF2-40B4-BE49-F238E27FC236}">
                <a16:creationId xmlns:a16="http://schemas.microsoft.com/office/drawing/2014/main" id="{82998A25-FD83-4602-AD1D-0DE3EEDC8FD8}"/>
              </a:ext>
            </a:extLst>
          </p:cNvPr>
          <p:cNvSpPr>
            <a:spLocks noGrp="1"/>
          </p:cNvSpPr>
          <p:nvPr>
            <p:ph type="ftr" sz="quarter" idx="3"/>
          </p:nvPr>
        </p:nvSpPr>
        <p:spPr>
          <a:xfrm>
            <a:off x="609599" y="6483641"/>
            <a:ext cx="6148039" cy="144000"/>
          </a:xfrm>
          <a:prstGeom prst="rect">
            <a:avLst/>
          </a:prstGeom>
        </p:spPr>
        <p:txBody>
          <a:bodyPr vert="horz" lIns="0" tIns="0" rIns="0" bIns="0" rtlCol="0" anchor="ctr">
            <a:noAutofit/>
          </a:bodyPr>
          <a:lstStyle>
            <a:lvl1pPr algn="l">
              <a:defRPr sz="900">
                <a:solidFill>
                  <a:schemeClr val="tx2"/>
                </a:solidFill>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659C9522-716F-47B9-9B6E-E0C01A5F2FAC}"/>
              </a:ext>
            </a:extLst>
          </p:cNvPr>
          <p:cNvSpPr>
            <a:spLocks noGrp="1"/>
          </p:cNvSpPr>
          <p:nvPr>
            <p:ph type="sldNum" sz="quarter" idx="4"/>
          </p:nvPr>
        </p:nvSpPr>
        <p:spPr>
          <a:xfrm>
            <a:off x="11404107" y="6483641"/>
            <a:ext cx="360000" cy="144000"/>
          </a:xfrm>
          <a:prstGeom prst="rect">
            <a:avLst/>
          </a:prstGeom>
        </p:spPr>
        <p:txBody>
          <a:bodyPr vert="horz" lIns="0" tIns="0" rIns="0" bIns="0" rtlCol="0" anchor="ctr">
            <a:noAutofit/>
          </a:bodyPr>
          <a:lstStyle>
            <a:lvl1pPr algn="r">
              <a:defRPr sz="900">
                <a:solidFill>
                  <a:schemeClr val="tx2"/>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172714854"/>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790" r:id="rId3"/>
    <p:sldLayoutId id="2147483791" r:id="rId4"/>
    <p:sldLayoutId id="2147483792" r:id="rId5"/>
    <p:sldLayoutId id="2147483793" r:id="rId6"/>
    <p:sldLayoutId id="2147483668" r:id="rId7"/>
    <p:sldLayoutId id="2147483915" r:id="rId8"/>
    <p:sldLayoutId id="2147483664" r:id="rId9"/>
    <p:sldLayoutId id="2147483661" r:id="rId10"/>
    <p:sldLayoutId id="2147483665" r:id="rId11"/>
    <p:sldLayoutId id="2147483931" r:id="rId12"/>
    <p:sldLayoutId id="2147483932" r:id="rId13"/>
    <p:sldLayoutId id="2147483654" r:id="rId14"/>
    <p:sldLayoutId id="2147483916" r:id="rId15"/>
    <p:sldLayoutId id="2147483650" r:id="rId16"/>
    <p:sldLayoutId id="2147483693" r:id="rId17"/>
    <p:sldLayoutId id="2147483698" r:id="rId18"/>
    <p:sldLayoutId id="2147483738" r:id="rId19"/>
    <p:sldLayoutId id="2147483695" r:id="rId20"/>
    <p:sldLayoutId id="2147483770" r:id="rId21"/>
    <p:sldLayoutId id="2147483736" r:id="rId22"/>
    <p:sldLayoutId id="2147483652" r:id="rId23"/>
    <p:sldLayoutId id="2147483653" r:id="rId24"/>
    <p:sldLayoutId id="2147483701" r:id="rId25"/>
    <p:sldLayoutId id="2147483702" r:id="rId26"/>
    <p:sldLayoutId id="2147483937" r:id="rId27"/>
    <p:sldLayoutId id="2147483936" r:id="rId28"/>
    <p:sldLayoutId id="2147483934" r:id="rId29"/>
    <p:sldLayoutId id="2147483933" r:id="rId30"/>
    <p:sldLayoutId id="2147483939" r:id="rId31"/>
    <p:sldLayoutId id="2147483938" r:id="rId32"/>
    <p:sldLayoutId id="2147483694" r:id="rId33"/>
    <p:sldLayoutId id="2147483735" r:id="rId34"/>
    <p:sldLayoutId id="2147483719" r:id="rId35"/>
    <p:sldLayoutId id="2147483720" r:id="rId36"/>
    <p:sldLayoutId id="2147483739" r:id="rId37"/>
    <p:sldLayoutId id="2147483737" r:id="rId38"/>
    <p:sldLayoutId id="2147483707" r:id="rId39"/>
    <p:sldLayoutId id="2147483680" r:id="rId40"/>
    <p:sldLayoutId id="2147483706" r:id="rId41"/>
    <p:sldLayoutId id="2147483741" r:id="rId42"/>
    <p:sldLayoutId id="2147483742" r:id="rId43"/>
    <p:sldLayoutId id="2147483740" r:id="rId44"/>
    <p:sldLayoutId id="2147483929" r:id="rId45"/>
    <p:sldLayoutId id="2147483930" r:id="rId46"/>
    <p:sldLayoutId id="2147483940" r:id="rId47"/>
    <p:sldLayoutId id="2147483941" r:id="rId48"/>
    <p:sldLayoutId id="2147483942" r:id="rId49"/>
    <p:sldLayoutId id="2147483943" r:id="rId50"/>
    <p:sldLayoutId id="2147483944" r:id="rId51"/>
    <p:sldLayoutId id="2147483945" r:id="rId52"/>
    <p:sldLayoutId id="2147483946" r:id="rId53"/>
    <p:sldLayoutId id="2147483947" r:id="rId54"/>
    <p:sldLayoutId id="2147483948" r:id="rId55"/>
    <p:sldLayoutId id="2147483949" r:id="rId56"/>
    <p:sldLayoutId id="2147483950" r:id="rId57"/>
    <p:sldLayoutId id="2147483951" r:id="rId58"/>
    <p:sldLayoutId id="2147483952" r:id="rId59"/>
    <p:sldLayoutId id="2147483953" r:id="rId60"/>
    <p:sldLayoutId id="2147483954" r:id="rId61"/>
    <p:sldLayoutId id="2147483955" r:id="rId62"/>
    <p:sldLayoutId id="2147483956" r:id="rId63"/>
    <p:sldLayoutId id="2147483957" r:id="rId64"/>
    <p:sldLayoutId id="2147483958" r:id="rId65"/>
    <p:sldLayoutId id="2147483959" r:id="rId66"/>
    <p:sldLayoutId id="2147483960" r:id="rId67"/>
    <p:sldLayoutId id="2147483961" r:id="rId68"/>
    <p:sldLayoutId id="2147483962" r:id="rId69"/>
    <p:sldLayoutId id="2147483963" r:id="rId70"/>
    <p:sldLayoutId id="2147483923" r:id="rId71"/>
    <p:sldLayoutId id="2147483924" r:id="rId72"/>
    <p:sldLayoutId id="2147483926" r:id="rId73"/>
    <p:sldLayoutId id="2147483927" r:id="rId74"/>
    <p:sldLayoutId id="2147483928" r:id="rId75"/>
    <p:sldLayoutId id="2147483925" r:id="rId76"/>
    <p:sldLayoutId id="2147483710" r:id="rId77"/>
    <p:sldLayoutId id="2147483711" r:id="rId78"/>
    <p:sldLayoutId id="2147483712" r:id="rId79"/>
    <p:sldLayoutId id="2147483713" r:id="rId80"/>
    <p:sldLayoutId id="2147483772" r:id="rId81"/>
    <p:sldLayoutId id="2147483717" r:id="rId82"/>
    <p:sldLayoutId id="2147483920" r:id="rId83"/>
    <p:sldLayoutId id="2147483921" r:id="rId84"/>
    <p:sldLayoutId id="2147483802" r:id="rId85"/>
    <p:sldLayoutId id="2147483794" r:id="rId86"/>
    <p:sldLayoutId id="2147483798" r:id="rId87"/>
    <p:sldLayoutId id="2147483799" r:id="rId88"/>
    <p:sldLayoutId id="2147483651" r:id="rId89"/>
    <p:sldLayoutId id="2147483667" r:id="rId90"/>
    <p:sldLayoutId id="2147483897" r:id="rId91"/>
    <p:sldLayoutId id="2147483898" r:id="rId92"/>
    <p:sldLayoutId id="2147483899" r:id="rId93"/>
    <p:sldLayoutId id="2147483900" r:id="rId94"/>
    <p:sldLayoutId id="2147483901" r:id="rId95"/>
    <p:sldLayoutId id="2147483902" r:id="rId96"/>
    <p:sldLayoutId id="2147483775" r:id="rId97"/>
    <p:sldLayoutId id="2147483776" r:id="rId98"/>
    <p:sldLayoutId id="2147483903" r:id="rId99"/>
    <p:sldLayoutId id="2147483904" r:id="rId100"/>
    <p:sldLayoutId id="2147483905" r:id="rId101"/>
    <p:sldLayoutId id="2147483906" r:id="rId102"/>
    <p:sldLayoutId id="2147483907" r:id="rId103"/>
    <p:sldLayoutId id="2147483908" r:id="rId104"/>
    <p:sldLayoutId id="2147483800" r:id="rId105"/>
    <p:sldLayoutId id="2147483801" r:id="rId106"/>
    <p:sldLayoutId id="2147483917" r:id="rId107"/>
    <p:sldLayoutId id="2147483919" r:id="rId108"/>
    <p:sldLayoutId id="2147483918" r:id="rId109"/>
    <p:sldLayoutId id="2147483685" r:id="rId110"/>
    <p:sldLayoutId id="2147483768" r:id="rId111"/>
    <p:sldLayoutId id="2147483909" r:id="rId112"/>
    <p:sldLayoutId id="2147483910" r:id="rId113"/>
    <p:sldLayoutId id="2147483911" r:id="rId114"/>
    <p:sldLayoutId id="2147483912" r:id="rId115"/>
    <p:sldLayoutId id="2147483913" r:id="rId116"/>
    <p:sldLayoutId id="2147483914" r:id="rId117"/>
    <p:sldLayoutId id="2147483804" r:id="rId118"/>
    <p:sldLayoutId id="2147483922" r:id="rId119"/>
    <p:sldLayoutId id="2147483708" r:id="rId120"/>
    <p:sldLayoutId id="2147483709" r:id="rId121"/>
    <p:sldLayoutId id="2147483769" r:id="rId122"/>
    <p:sldLayoutId id="2147483771" r:id="rId123"/>
    <p:sldLayoutId id="2147483752" r:id="rId124"/>
    <p:sldLayoutId id="2147483655" r:id="rId125"/>
    <p:sldLayoutId id="2147483828" r:id="rId126"/>
    <p:sldLayoutId id="2147483753" r:id="rId127"/>
    <p:sldLayoutId id="2147483754" r:id="rId128"/>
    <p:sldLayoutId id="2147483755" r:id="rId129"/>
    <p:sldLayoutId id="2147483964" r:id="rId130"/>
    <p:sldLayoutId id="2147483756" r:id="rId131"/>
    <p:sldLayoutId id="2147483774" r:id="rId132"/>
    <p:sldLayoutId id="2147483757" r:id="rId133"/>
    <p:sldLayoutId id="2147483758" r:id="rId13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3" pos="384" userDrawn="1">
          <p15:clr>
            <a:srgbClr val="F26B43"/>
          </p15:clr>
        </p15:guide>
        <p15:guide id="4" pos="768" userDrawn="1">
          <p15:clr>
            <a:srgbClr val="F26B43"/>
          </p15:clr>
        </p15:guide>
        <p15:guide id="5" pos="1149" userDrawn="1">
          <p15:clr>
            <a:srgbClr val="F26B43"/>
          </p15:clr>
        </p15:guide>
        <p15:guide id="6" pos="1533" userDrawn="1">
          <p15:clr>
            <a:srgbClr val="F26B43"/>
          </p15:clr>
        </p15:guide>
        <p15:guide id="7" pos="1917" userDrawn="1">
          <p15:clr>
            <a:srgbClr val="F26B43"/>
          </p15:clr>
        </p15:guide>
        <p15:guide id="8" pos="2300" userDrawn="1">
          <p15:clr>
            <a:srgbClr val="F26B43"/>
          </p15:clr>
        </p15:guide>
        <p15:guide id="9" pos="2684" userDrawn="1">
          <p15:clr>
            <a:srgbClr val="F26B43"/>
          </p15:clr>
        </p15:guide>
        <p15:guide id="10" pos="3069" userDrawn="1">
          <p15:clr>
            <a:srgbClr val="F26B43"/>
          </p15:clr>
        </p15:guide>
        <p15:guide id="11" pos="3455" userDrawn="1">
          <p15:clr>
            <a:srgbClr val="F26B43"/>
          </p15:clr>
        </p15:guide>
        <p15:guide id="12" pos="4221" userDrawn="1">
          <p15:clr>
            <a:srgbClr val="F26B43"/>
          </p15:clr>
        </p15:guide>
        <p15:guide id="13" pos="4607" userDrawn="1">
          <p15:clr>
            <a:srgbClr val="F26B43"/>
          </p15:clr>
        </p15:guide>
        <p15:guide id="14" pos="4991" userDrawn="1">
          <p15:clr>
            <a:srgbClr val="F26B43"/>
          </p15:clr>
        </p15:guide>
        <p15:guide id="15" pos="5373" userDrawn="1">
          <p15:clr>
            <a:srgbClr val="F26B43"/>
          </p15:clr>
        </p15:guide>
        <p15:guide id="16" pos="5759" userDrawn="1">
          <p15:clr>
            <a:srgbClr val="F26B43"/>
          </p15:clr>
        </p15:guide>
        <p15:guide id="17" pos="6143" userDrawn="1">
          <p15:clr>
            <a:srgbClr val="F26B43"/>
          </p15:clr>
        </p15:guide>
        <p15:guide id="18" pos="6527" userDrawn="1">
          <p15:clr>
            <a:srgbClr val="F26B43"/>
          </p15:clr>
        </p15:guide>
        <p15:guide id="19" pos="6912" userDrawn="1">
          <p15:clr>
            <a:srgbClr val="F26B43"/>
          </p15:clr>
        </p15:guide>
        <p15:guide id="20" pos="7296" userDrawn="1">
          <p15:clr>
            <a:srgbClr val="F26B43"/>
          </p15:clr>
        </p15:guide>
        <p15:guide id="21" orient="horz" pos="617" userDrawn="1">
          <p15:clr>
            <a:srgbClr val="F26B43"/>
          </p15:clr>
        </p15:guide>
        <p15:guide id="22" orient="horz" pos="1233" userDrawn="1">
          <p15:clr>
            <a:srgbClr val="F26B43"/>
          </p15:clr>
        </p15:guide>
        <p15:guide id="23" orient="horz" pos="1851" userDrawn="1">
          <p15:clr>
            <a:srgbClr val="F26B43"/>
          </p15:clr>
        </p15:guide>
        <p15:guide id="24" orient="horz" pos="2469" userDrawn="1">
          <p15:clr>
            <a:srgbClr val="F26B43"/>
          </p15:clr>
        </p15:guide>
        <p15:guide id="25" orient="horz" pos="3086" userDrawn="1">
          <p15:clr>
            <a:srgbClr val="F26B43"/>
          </p15:clr>
        </p15:guide>
        <p15:guide id="26" orient="horz" pos="3702" userDrawn="1">
          <p15:clr>
            <a:srgbClr val="F26B43"/>
          </p15:clr>
        </p15:guide>
        <p15:guide id="27" pos="7173" userDrawn="1">
          <p15:clr>
            <a:srgbClr val="F26B43"/>
          </p15:clr>
        </p15:guide>
        <p15:guide id="28" pos="507" userDrawn="1">
          <p15:clr>
            <a:srgbClr val="F26B43"/>
          </p15:clr>
        </p15:guide>
        <p15:guide id="29" orient="horz" pos="92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F5E1-04C3-BE46-2B20-608C576D7F1F}"/>
              </a:ext>
            </a:extLst>
          </p:cNvPr>
          <p:cNvSpPr>
            <a:spLocks noGrp="1"/>
          </p:cNvSpPr>
          <p:nvPr>
            <p:ph type="ctrTitle"/>
          </p:nvPr>
        </p:nvSpPr>
        <p:spPr/>
        <p:txBody>
          <a:bodyPr/>
          <a:lstStyle/>
          <a:p>
            <a:r>
              <a:rPr lang="en-GB"/>
              <a:t>Ideation Workshop</a:t>
            </a:r>
          </a:p>
        </p:txBody>
      </p:sp>
      <p:sp>
        <p:nvSpPr>
          <p:cNvPr id="3" name="Subtitle 2">
            <a:extLst>
              <a:ext uri="{FF2B5EF4-FFF2-40B4-BE49-F238E27FC236}">
                <a16:creationId xmlns:a16="http://schemas.microsoft.com/office/drawing/2014/main" id="{C2B9D953-4339-A4FC-885B-E5BEEB3B4FD3}"/>
              </a:ext>
            </a:extLst>
          </p:cNvPr>
          <p:cNvSpPr>
            <a:spLocks noGrp="1"/>
          </p:cNvSpPr>
          <p:nvPr>
            <p:ph type="subTitle" idx="1"/>
          </p:nvPr>
        </p:nvSpPr>
        <p:spPr/>
        <p:txBody>
          <a:bodyPr/>
          <a:lstStyle/>
          <a:p>
            <a:r>
              <a:rPr lang="en-GB"/>
              <a:t>4</a:t>
            </a:r>
            <a:r>
              <a:rPr lang="en-GB" baseline="30000"/>
              <a:t>th</a:t>
            </a:r>
            <a:r>
              <a:rPr lang="en-GB"/>
              <a:t> July 2024</a:t>
            </a:r>
          </a:p>
        </p:txBody>
      </p:sp>
    </p:spTree>
    <p:extLst>
      <p:ext uri="{BB962C8B-B14F-4D97-AF65-F5344CB8AC3E}">
        <p14:creationId xmlns:p14="http://schemas.microsoft.com/office/powerpoint/2010/main" val="1329925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6D0344-17B1-9C9E-B1BA-0402F7A282BD}"/>
              </a:ext>
            </a:extLst>
          </p:cNvPr>
          <p:cNvSpPr>
            <a:spLocks noGrp="1"/>
          </p:cNvSpPr>
          <p:nvPr>
            <p:ph type="sldNum" sz="quarter" idx="12"/>
          </p:nvPr>
        </p:nvSpPr>
        <p:spPr/>
        <p:txBody>
          <a:bodyPr/>
          <a:lstStyle/>
          <a:p>
            <a:fld id="{9C3ACAB3-CA36-4966-8A1D-076772D39D8D}" type="slidenum">
              <a:rPr lang="en-GB" smtClean="0"/>
              <a:pPr/>
              <a:t>2</a:t>
            </a:fld>
            <a:endParaRPr lang="en-GB"/>
          </a:p>
        </p:txBody>
      </p:sp>
      <p:sp>
        <p:nvSpPr>
          <p:cNvPr id="4" name="TextBox 3">
            <a:extLst>
              <a:ext uri="{FF2B5EF4-FFF2-40B4-BE49-F238E27FC236}">
                <a16:creationId xmlns:a16="http://schemas.microsoft.com/office/drawing/2014/main" id="{E17D8206-1643-7E2B-746A-451DB9518446}"/>
              </a:ext>
            </a:extLst>
          </p:cNvPr>
          <p:cNvSpPr txBox="1"/>
          <p:nvPr/>
        </p:nvSpPr>
        <p:spPr>
          <a:xfrm>
            <a:off x="804863" y="1629753"/>
            <a:ext cx="10505394" cy="923330"/>
          </a:xfrm>
          <a:prstGeom prst="rect">
            <a:avLst/>
          </a:prstGeom>
          <a:noFill/>
        </p:spPr>
        <p:txBody>
          <a:bodyPr wrap="square" lIns="0" tIns="0" rIns="0" bIns="0" rtlCol="0">
            <a:spAutoFit/>
          </a:bodyPr>
          <a:lstStyle/>
          <a:p>
            <a:r>
              <a:rPr lang="en-GB" sz="3000" b="1"/>
              <a:t>Develop a simple, social media search tool that delivers results. </a:t>
            </a:r>
          </a:p>
        </p:txBody>
      </p:sp>
      <p:sp>
        <p:nvSpPr>
          <p:cNvPr id="5" name="TextBox 4">
            <a:extLst>
              <a:ext uri="{FF2B5EF4-FFF2-40B4-BE49-F238E27FC236}">
                <a16:creationId xmlns:a16="http://schemas.microsoft.com/office/drawing/2014/main" id="{0BB80339-38E7-61E0-2FEE-32C4BD7E22A6}"/>
              </a:ext>
            </a:extLst>
          </p:cNvPr>
          <p:cNvSpPr txBox="1"/>
          <p:nvPr/>
        </p:nvSpPr>
        <p:spPr>
          <a:xfrm>
            <a:off x="804863" y="3884455"/>
            <a:ext cx="9191955" cy="1384995"/>
          </a:xfrm>
          <a:prstGeom prst="rect">
            <a:avLst/>
          </a:prstGeom>
          <a:noFill/>
        </p:spPr>
        <p:txBody>
          <a:bodyPr wrap="square" lIns="0" tIns="0" rIns="0" bIns="0" rtlCol="0">
            <a:spAutoFit/>
          </a:bodyPr>
          <a:lstStyle/>
          <a:p>
            <a:r>
              <a:rPr lang="en-GB" b="1"/>
              <a:t>Why are we doing this?</a:t>
            </a:r>
          </a:p>
          <a:p>
            <a:endParaRPr lang="en-GB"/>
          </a:p>
          <a:p>
            <a:pPr marL="285750" indent="-285750">
              <a:buFont typeface="Arial" panose="020B0604020202020204" pitchFamily="34" charset="0"/>
              <a:buChar char="•"/>
            </a:pPr>
            <a:r>
              <a:rPr lang="en-GB"/>
              <a:t>Gathering the team to gain expertise and knowledge of what we can do as a team </a:t>
            </a:r>
          </a:p>
          <a:p>
            <a:pPr marL="285750" indent="-285750">
              <a:buFont typeface="Arial" panose="020B0604020202020204" pitchFamily="34" charset="0"/>
              <a:buChar char="•"/>
            </a:pPr>
            <a:r>
              <a:rPr lang="en-GB"/>
              <a:t>To take our products to the next level</a:t>
            </a:r>
          </a:p>
          <a:p>
            <a:endParaRPr lang="en-GB" b="1"/>
          </a:p>
        </p:txBody>
      </p:sp>
    </p:spTree>
    <p:extLst>
      <p:ext uri="{BB962C8B-B14F-4D97-AF65-F5344CB8AC3E}">
        <p14:creationId xmlns:p14="http://schemas.microsoft.com/office/powerpoint/2010/main" val="1058754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6D0344-17B1-9C9E-B1BA-0402F7A282BD}"/>
              </a:ext>
            </a:extLst>
          </p:cNvPr>
          <p:cNvSpPr>
            <a:spLocks noGrp="1"/>
          </p:cNvSpPr>
          <p:nvPr>
            <p:ph type="sldNum" sz="quarter" idx="12"/>
          </p:nvPr>
        </p:nvSpPr>
        <p:spPr/>
        <p:txBody>
          <a:bodyPr/>
          <a:lstStyle/>
          <a:p>
            <a:fld id="{9C3ACAB3-CA36-4966-8A1D-076772D39D8D}" type="slidenum">
              <a:rPr lang="en-GB" smtClean="0"/>
              <a:pPr/>
              <a:t>3</a:t>
            </a:fld>
            <a:endParaRPr lang="en-GB"/>
          </a:p>
        </p:txBody>
      </p:sp>
      <p:sp>
        <p:nvSpPr>
          <p:cNvPr id="5" name="TextBox 4">
            <a:extLst>
              <a:ext uri="{FF2B5EF4-FFF2-40B4-BE49-F238E27FC236}">
                <a16:creationId xmlns:a16="http://schemas.microsoft.com/office/drawing/2014/main" id="{0BB80339-38E7-61E0-2FEE-32C4BD7E22A6}"/>
              </a:ext>
            </a:extLst>
          </p:cNvPr>
          <p:cNvSpPr txBox="1"/>
          <p:nvPr/>
        </p:nvSpPr>
        <p:spPr>
          <a:xfrm>
            <a:off x="804863" y="2736503"/>
            <a:ext cx="10799308" cy="1384995"/>
          </a:xfrm>
          <a:prstGeom prst="rect">
            <a:avLst/>
          </a:prstGeom>
          <a:noFill/>
        </p:spPr>
        <p:txBody>
          <a:bodyPr wrap="square" lIns="0" tIns="0" rIns="0" bIns="0" rtlCol="0">
            <a:spAutoFit/>
          </a:bodyPr>
          <a:lstStyle/>
          <a:p>
            <a:r>
              <a:rPr lang="en-GB" b="1"/>
              <a:t>How are these ideas going to be used?</a:t>
            </a:r>
          </a:p>
          <a:p>
            <a:endParaRPr lang="en-GB" b="1"/>
          </a:p>
          <a:p>
            <a:r>
              <a:rPr lang="en-GB"/>
              <a:t>We will have a series of discussions after this workshop, looking into the pros and cons of each idea and the feasibility. </a:t>
            </a:r>
          </a:p>
          <a:p>
            <a:endParaRPr lang="en-GB" b="1"/>
          </a:p>
        </p:txBody>
      </p:sp>
    </p:spTree>
    <p:extLst>
      <p:ext uri="{BB962C8B-B14F-4D97-AF65-F5344CB8AC3E}">
        <p14:creationId xmlns:p14="http://schemas.microsoft.com/office/powerpoint/2010/main" val="1754138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A5C40-9BEC-AD0B-A58D-17B4A33EDA80}"/>
              </a:ext>
            </a:extLst>
          </p:cNvPr>
          <p:cNvSpPr>
            <a:spLocks noGrp="1"/>
          </p:cNvSpPr>
          <p:nvPr>
            <p:ph type="sldNum" sz="quarter" idx="19"/>
          </p:nvPr>
        </p:nvSpPr>
        <p:spPr/>
        <p:txBody>
          <a:bodyPr/>
          <a:lstStyle/>
          <a:p>
            <a:fld id="{043C2FB7-9533-4568-9B8F-F5133F6949BD}" type="slidenum">
              <a:rPr lang="en-GB" smtClean="0"/>
              <a:pPr/>
              <a:t>4</a:t>
            </a:fld>
            <a:endParaRPr lang="en-GB"/>
          </a:p>
        </p:txBody>
      </p:sp>
      <p:sp>
        <p:nvSpPr>
          <p:cNvPr id="3" name="Text Placeholder 2">
            <a:extLst>
              <a:ext uri="{FF2B5EF4-FFF2-40B4-BE49-F238E27FC236}">
                <a16:creationId xmlns:a16="http://schemas.microsoft.com/office/drawing/2014/main" id="{991B7BD1-B18E-58AD-1AB5-5ACB3B6433E0}"/>
              </a:ext>
            </a:extLst>
          </p:cNvPr>
          <p:cNvSpPr>
            <a:spLocks noGrp="1"/>
          </p:cNvSpPr>
          <p:nvPr>
            <p:ph type="body" sz="quarter" idx="27"/>
          </p:nvPr>
        </p:nvSpPr>
        <p:spPr/>
        <p:txBody>
          <a:bodyPr/>
          <a:lstStyle/>
          <a:p>
            <a:endParaRPr lang="en-GB"/>
          </a:p>
        </p:txBody>
      </p:sp>
      <p:sp>
        <p:nvSpPr>
          <p:cNvPr id="4" name="Title 3">
            <a:extLst>
              <a:ext uri="{FF2B5EF4-FFF2-40B4-BE49-F238E27FC236}">
                <a16:creationId xmlns:a16="http://schemas.microsoft.com/office/drawing/2014/main" id="{ECE7DB78-3F94-EABE-4EFF-FF7763936B10}"/>
              </a:ext>
            </a:extLst>
          </p:cNvPr>
          <p:cNvSpPr>
            <a:spLocks noGrp="1"/>
          </p:cNvSpPr>
          <p:nvPr>
            <p:ph type="title"/>
          </p:nvPr>
        </p:nvSpPr>
        <p:spPr/>
        <p:txBody>
          <a:bodyPr/>
          <a:lstStyle/>
          <a:p>
            <a:r>
              <a:rPr lang="en-GB"/>
              <a:t>Agenda</a:t>
            </a:r>
          </a:p>
        </p:txBody>
      </p:sp>
      <p:sp>
        <p:nvSpPr>
          <p:cNvPr id="5" name="Text Placeholder 4">
            <a:extLst>
              <a:ext uri="{FF2B5EF4-FFF2-40B4-BE49-F238E27FC236}">
                <a16:creationId xmlns:a16="http://schemas.microsoft.com/office/drawing/2014/main" id="{5BCC6B8F-5190-419B-391F-07F80CAE20CA}"/>
              </a:ext>
            </a:extLst>
          </p:cNvPr>
          <p:cNvSpPr>
            <a:spLocks noGrp="1"/>
          </p:cNvSpPr>
          <p:nvPr>
            <p:ph type="body" idx="13"/>
          </p:nvPr>
        </p:nvSpPr>
        <p:spPr/>
        <p:txBody>
          <a:bodyPr/>
          <a:lstStyle/>
          <a:p>
            <a:endParaRPr lang="en-GB"/>
          </a:p>
        </p:txBody>
      </p:sp>
      <p:sp>
        <p:nvSpPr>
          <p:cNvPr id="6" name="Content Placeholder 5">
            <a:extLst>
              <a:ext uri="{FF2B5EF4-FFF2-40B4-BE49-F238E27FC236}">
                <a16:creationId xmlns:a16="http://schemas.microsoft.com/office/drawing/2014/main" id="{CAFBAED0-AE52-F750-60F4-940012216790}"/>
              </a:ext>
            </a:extLst>
          </p:cNvPr>
          <p:cNvSpPr txBox="1">
            <a:spLocks/>
          </p:cNvSpPr>
          <p:nvPr/>
        </p:nvSpPr>
        <p:spPr>
          <a:xfrm>
            <a:off x="804863" y="2752976"/>
            <a:ext cx="9971994" cy="1352048"/>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pPr marL="285750" indent="-285750">
              <a:buFont typeface="Arial" panose="020B0604020202020204" pitchFamily="34" charset="0"/>
              <a:buChar char="•"/>
            </a:pPr>
            <a:r>
              <a:rPr lang="en-GB">
                <a:solidFill>
                  <a:schemeClr val="tx1"/>
                </a:solidFill>
              </a:rPr>
              <a:t>5-10mins</a:t>
            </a:r>
            <a:r>
              <a:rPr lang="en-GB" b="0">
                <a:solidFill>
                  <a:schemeClr val="tx1"/>
                </a:solidFill>
              </a:rPr>
              <a:t> -  presentation</a:t>
            </a:r>
          </a:p>
          <a:p>
            <a:pPr marL="285750" indent="-285750">
              <a:buFont typeface="Arial" panose="020B0604020202020204" pitchFamily="34" charset="0"/>
              <a:buChar char="•"/>
            </a:pPr>
            <a:r>
              <a:rPr lang="en-GB">
                <a:solidFill>
                  <a:schemeClr val="tx1"/>
                </a:solidFill>
              </a:rPr>
              <a:t>30-35mins</a:t>
            </a:r>
            <a:r>
              <a:rPr lang="en-GB" b="0">
                <a:solidFill>
                  <a:schemeClr val="tx1"/>
                </a:solidFill>
              </a:rPr>
              <a:t> - brainstorm ideas in groups</a:t>
            </a:r>
          </a:p>
          <a:p>
            <a:pPr marL="285750" indent="-285750">
              <a:buFont typeface="Arial" panose="020B0604020202020204" pitchFamily="34" charset="0"/>
              <a:buChar char="•"/>
            </a:pPr>
            <a:r>
              <a:rPr lang="en-GB">
                <a:solidFill>
                  <a:schemeClr val="tx1"/>
                </a:solidFill>
              </a:rPr>
              <a:t>40-45mins</a:t>
            </a:r>
            <a:r>
              <a:rPr lang="en-GB" b="0">
                <a:solidFill>
                  <a:schemeClr val="tx1"/>
                </a:solidFill>
              </a:rPr>
              <a:t> - discuss all ideas together </a:t>
            </a:r>
          </a:p>
          <a:p>
            <a:pPr marL="285750" indent="-285750">
              <a:buFont typeface="Arial" panose="020B0604020202020204" pitchFamily="34" charset="0"/>
              <a:buChar char="•"/>
            </a:pPr>
            <a:endParaRPr lang="en-GB">
              <a:solidFill>
                <a:schemeClr val="tx1"/>
              </a:solidFill>
            </a:endParaRPr>
          </a:p>
          <a:p>
            <a:endParaRPr lang="en-GB">
              <a:solidFill>
                <a:schemeClr val="tx1"/>
              </a:solidFill>
            </a:endParaRPr>
          </a:p>
        </p:txBody>
      </p:sp>
    </p:spTree>
    <p:extLst>
      <p:ext uri="{BB962C8B-B14F-4D97-AF65-F5344CB8AC3E}">
        <p14:creationId xmlns:p14="http://schemas.microsoft.com/office/powerpoint/2010/main" val="1274433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A5C40-9BEC-AD0B-A58D-17B4A33EDA80}"/>
              </a:ext>
            </a:extLst>
          </p:cNvPr>
          <p:cNvSpPr>
            <a:spLocks noGrp="1"/>
          </p:cNvSpPr>
          <p:nvPr>
            <p:ph type="sldNum" sz="quarter" idx="19"/>
          </p:nvPr>
        </p:nvSpPr>
        <p:spPr/>
        <p:txBody>
          <a:bodyPr/>
          <a:lstStyle/>
          <a:p>
            <a:fld id="{043C2FB7-9533-4568-9B8F-F5133F6949BD}" type="slidenum">
              <a:rPr lang="en-GB" smtClean="0"/>
              <a:pPr/>
              <a:t>5</a:t>
            </a:fld>
            <a:endParaRPr lang="en-GB"/>
          </a:p>
        </p:txBody>
      </p:sp>
      <p:sp>
        <p:nvSpPr>
          <p:cNvPr id="3" name="Text Placeholder 2">
            <a:extLst>
              <a:ext uri="{FF2B5EF4-FFF2-40B4-BE49-F238E27FC236}">
                <a16:creationId xmlns:a16="http://schemas.microsoft.com/office/drawing/2014/main" id="{991B7BD1-B18E-58AD-1AB5-5ACB3B6433E0}"/>
              </a:ext>
            </a:extLst>
          </p:cNvPr>
          <p:cNvSpPr>
            <a:spLocks noGrp="1"/>
          </p:cNvSpPr>
          <p:nvPr>
            <p:ph type="body" sz="quarter" idx="27"/>
          </p:nvPr>
        </p:nvSpPr>
        <p:spPr/>
        <p:txBody>
          <a:bodyPr/>
          <a:lstStyle/>
          <a:p>
            <a:endParaRPr lang="en-GB"/>
          </a:p>
        </p:txBody>
      </p:sp>
      <p:sp>
        <p:nvSpPr>
          <p:cNvPr id="4" name="Title 3">
            <a:extLst>
              <a:ext uri="{FF2B5EF4-FFF2-40B4-BE49-F238E27FC236}">
                <a16:creationId xmlns:a16="http://schemas.microsoft.com/office/drawing/2014/main" id="{ECE7DB78-3F94-EABE-4EFF-FF7763936B10}"/>
              </a:ext>
            </a:extLst>
          </p:cNvPr>
          <p:cNvSpPr>
            <a:spLocks noGrp="1"/>
          </p:cNvSpPr>
          <p:nvPr>
            <p:ph type="title"/>
          </p:nvPr>
        </p:nvSpPr>
        <p:spPr/>
        <p:txBody>
          <a:bodyPr/>
          <a:lstStyle/>
          <a:p>
            <a:r>
              <a:rPr lang="en-GB"/>
              <a:t>Ground rules</a:t>
            </a:r>
          </a:p>
        </p:txBody>
      </p:sp>
      <p:sp>
        <p:nvSpPr>
          <p:cNvPr id="6" name="Content Placeholder 5">
            <a:extLst>
              <a:ext uri="{FF2B5EF4-FFF2-40B4-BE49-F238E27FC236}">
                <a16:creationId xmlns:a16="http://schemas.microsoft.com/office/drawing/2014/main" id="{CAFBAED0-AE52-F750-60F4-940012216790}"/>
              </a:ext>
            </a:extLst>
          </p:cNvPr>
          <p:cNvSpPr txBox="1">
            <a:spLocks/>
          </p:cNvSpPr>
          <p:nvPr/>
        </p:nvSpPr>
        <p:spPr>
          <a:xfrm>
            <a:off x="804863" y="1504520"/>
            <a:ext cx="9971994" cy="3848960"/>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r>
              <a:rPr lang="en-GB"/>
              <a:t>This is a safe space for openly sharing ideas:</a:t>
            </a:r>
          </a:p>
          <a:p>
            <a:pPr marL="285750" indent="-285750">
              <a:buFont typeface="Arial" panose="020B0604020202020204" pitchFamily="34" charset="0"/>
              <a:buChar char="•"/>
            </a:pPr>
            <a:r>
              <a:rPr lang="en-GB" b="0">
                <a:solidFill>
                  <a:schemeClr val="tx1"/>
                </a:solidFill>
              </a:rPr>
              <a:t>Listen with an </a:t>
            </a:r>
            <a:r>
              <a:rPr lang="en-GB">
                <a:solidFill>
                  <a:schemeClr val="tx1"/>
                </a:solidFill>
              </a:rPr>
              <a:t>open mind, </a:t>
            </a:r>
            <a:r>
              <a:rPr lang="en-GB" b="0">
                <a:solidFill>
                  <a:schemeClr val="tx1"/>
                </a:solidFill>
              </a:rPr>
              <a:t>remember everyone’s </a:t>
            </a:r>
            <a:r>
              <a:rPr lang="en-GB">
                <a:solidFill>
                  <a:schemeClr val="tx1"/>
                </a:solidFill>
              </a:rPr>
              <a:t>opinion is valid</a:t>
            </a:r>
          </a:p>
          <a:p>
            <a:pPr marL="285750" indent="-285750">
              <a:buFont typeface="Arial" panose="020B0604020202020204" pitchFamily="34" charset="0"/>
              <a:buChar char="•"/>
            </a:pPr>
            <a:r>
              <a:rPr lang="en-GB" b="0">
                <a:solidFill>
                  <a:schemeClr val="tx1"/>
                </a:solidFill>
              </a:rPr>
              <a:t>Focus on </a:t>
            </a:r>
            <a:r>
              <a:rPr lang="en-GB">
                <a:solidFill>
                  <a:schemeClr val="tx1"/>
                </a:solidFill>
              </a:rPr>
              <a:t>generating ideas </a:t>
            </a:r>
            <a:r>
              <a:rPr lang="en-GB" b="0">
                <a:solidFill>
                  <a:schemeClr val="tx1"/>
                </a:solidFill>
              </a:rPr>
              <a:t>not judging them</a:t>
            </a:r>
          </a:p>
          <a:p>
            <a:pPr marL="285750" indent="-285750">
              <a:buFont typeface="Arial" panose="020B0604020202020204" pitchFamily="34" charset="0"/>
              <a:buChar char="•"/>
            </a:pPr>
            <a:r>
              <a:rPr lang="en-GB">
                <a:solidFill>
                  <a:schemeClr val="tx1"/>
                </a:solidFill>
              </a:rPr>
              <a:t>Ideas can be as wild </a:t>
            </a:r>
            <a:r>
              <a:rPr lang="en-GB" b="0">
                <a:solidFill>
                  <a:schemeClr val="tx1"/>
                </a:solidFill>
              </a:rPr>
              <a:t>as you would like, there's </a:t>
            </a:r>
            <a:r>
              <a:rPr lang="en-GB">
                <a:solidFill>
                  <a:schemeClr val="tx1"/>
                </a:solidFill>
              </a:rPr>
              <a:t>no restrictions or rules</a:t>
            </a:r>
            <a:r>
              <a:rPr lang="en-GB" b="0">
                <a:solidFill>
                  <a:schemeClr val="tx1"/>
                </a:solidFill>
              </a:rPr>
              <a:t>. </a:t>
            </a:r>
          </a:p>
          <a:p>
            <a:pPr marL="285750" indent="-285750">
              <a:buFont typeface="Arial" panose="020B0604020202020204" pitchFamily="34" charset="0"/>
              <a:buChar char="•"/>
            </a:pPr>
            <a:r>
              <a:rPr lang="en-GB">
                <a:solidFill>
                  <a:schemeClr val="tx1"/>
                </a:solidFill>
              </a:rPr>
              <a:t>No technical or feasibility requirements</a:t>
            </a:r>
            <a:r>
              <a:rPr lang="en-GB" b="0">
                <a:solidFill>
                  <a:schemeClr val="tx1"/>
                </a:solidFill>
              </a:rPr>
              <a:t> should be considered during this workshop.</a:t>
            </a:r>
          </a:p>
          <a:p>
            <a:pPr marL="285750" indent="-285750">
              <a:buFont typeface="Arial" panose="020B0604020202020204" pitchFamily="34" charset="0"/>
              <a:buChar char="•"/>
            </a:pPr>
            <a:r>
              <a:rPr lang="en-GB">
                <a:solidFill>
                  <a:schemeClr val="tx1"/>
                </a:solidFill>
              </a:rPr>
              <a:t>Forget about the products/expertise </a:t>
            </a:r>
            <a:r>
              <a:rPr lang="en-GB" b="0">
                <a:solidFill>
                  <a:schemeClr val="tx1"/>
                </a:solidFill>
              </a:rPr>
              <a:t>we currently have and think about what you have used or the experiences you have had outside of your work environment.   </a:t>
            </a:r>
          </a:p>
          <a:p>
            <a:pPr marL="285750" indent="-285750">
              <a:buFont typeface="Arial" panose="020B0604020202020204" pitchFamily="34" charset="0"/>
              <a:buChar char="•"/>
            </a:pPr>
            <a:r>
              <a:rPr lang="en-GB" b="0">
                <a:solidFill>
                  <a:schemeClr val="tx1"/>
                </a:solidFill>
              </a:rPr>
              <a:t>If you where the user what would your </a:t>
            </a:r>
            <a:r>
              <a:rPr lang="en-GB">
                <a:solidFill>
                  <a:schemeClr val="tx1"/>
                </a:solidFill>
              </a:rPr>
              <a:t>ideal experience </a:t>
            </a:r>
            <a:r>
              <a:rPr lang="en-GB" b="0">
                <a:solidFill>
                  <a:schemeClr val="tx1"/>
                </a:solidFill>
              </a:rPr>
              <a:t>be. </a:t>
            </a:r>
            <a:endParaRPr lang="en-GB">
              <a:solidFill>
                <a:schemeClr val="tx1"/>
              </a:solidFill>
            </a:endParaRPr>
          </a:p>
          <a:p>
            <a:endParaRPr lang="en-GB">
              <a:solidFill>
                <a:schemeClr val="tx1"/>
              </a:solidFill>
            </a:endParaRPr>
          </a:p>
        </p:txBody>
      </p:sp>
    </p:spTree>
    <p:extLst>
      <p:ext uri="{BB962C8B-B14F-4D97-AF65-F5344CB8AC3E}">
        <p14:creationId xmlns:p14="http://schemas.microsoft.com/office/powerpoint/2010/main" val="13133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3A426B-0B47-5C28-5C84-88678A40F7C7}"/>
              </a:ext>
            </a:extLst>
          </p:cNvPr>
          <p:cNvSpPr>
            <a:spLocks noGrp="1"/>
          </p:cNvSpPr>
          <p:nvPr>
            <p:ph type="sldNum" sz="quarter" idx="19"/>
          </p:nvPr>
        </p:nvSpPr>
        <p:spPr/>
        <p:txBody>
          <a:bodyPr/>
          <a:lstStyle/>
          <a:p>
            <a:fld id="{043C2FB7-9533-4568-9B8F-F5133F6949BD}" type="slidenum">
              <a:rPr lang="en-GB" smtClean="0"/>
              <a:pPr/>
              <a:t>6</a:t>
            </a:fld>
            <a:endParaRPr lang="en-GB"/>
          </a:p>
        </p:txBody>
      </p:sp>
      <p:sp>
        <p:nvSpPr>
          <p:cNvPr id="3" name="Text Placeholder 2">
            <a:extLst>
              <a:ext uri="{FF2B5EF4-FFF2-40B4-BE49-F238E27FC236}">
                <a16:creationId xmlns:a16="http://schemas.microsoft.com/office/drawing/2014/main" id="{68EF744D-8DF9-4832-9815-886984DAC9BC}"/>
              </a:ext>
            </a:extLst>
          </p:cNvPr>
          <p:cNvSpPr>
            <a:spLocks noGrp="1"/>
          </p:cNvSpPr>
          <p:nvPr>
            <p:ph type="body" sz="quarter" idx="27"/>
          </p:nvPr>
        </p:nvSpPr>
        <p:spPr/>
        <p:txBody>
          <a:bodyPr/>
          <a:lstStyle/>
          <a:p>
            <a:endParaRPr lang="en-GB"/>
          </a:p>
        </p:txBody>
      </p:sp>
      <p:sp>
        <p:nvSpPr>
          <p:cNvPr id="4" name="Title 3">
            <a:extLst>
              <a:ext uri="{FF2B5EF4-FFF2-40B4-BE49-F238E27FC236}">
                <a16:creationId xmlns:a16="http://schemas.microsoft.com/office/drawing/2014/main" id="{A6663A36-B8C8-B566-AD47-F0EE455309BB}"/>
              </a:ext>
            </a:extLst>
          </p:cNvPr>
          <p:cNvSpPr>
            <a:spLocks noGrp="1"/>
          </p:cNvSpPr>
          <p:nvPr>
            <p:ph type="title"/>
          </p:nvPr>
        </p:nvSpPr>
        <p:spPr/>
        <p:txBody>
          <a:bodyPr/>
          <a:lstStyle/>
          <a:p>
            <a:endParaRPr lang="en-GB"/>
          </a:p>
        </p:txBody>
      </p:sp>
      <p:sp>
        <p:nvSpPr>
          <p:cNvPr id="7" name="Content Placeholder 5">
            <a:extLst>
              <a:ext uri="{FF2B5EF4-FFF2-40B4-BE49-F238E27FC236}">
                <a16:creationId xmlns:a16="http://schemas.microsoft.com/office/drawing/2014/main" id="{38D4B49F-D861-117B-7F72-F5FA75E4AF1F}"/>
              </a:ext>
            </a:extLst>
          </p:cNvPr>
          <p:cNvSpPr txBox="1">
            <a:spLocks/>
          </p:cNvSpPr>
          <p:nvPr/>
        </p:nvSpPr>
        <p:spPr>
          <a:xfrm>
            <a:off x="804863" y="2135238"/>
            <a:ext cx="10483623" cy="2587525"/>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r>
              <a:rPr lang="en-GB" sz="1800" b="0">
                <a:solidFill>
                  <a:schemeClr val="tx1"/>
                </a:solidFill>
              </a:rPr>
              <a:t>Split into groups: </a:t>
            </a:r>
          </a:p>
          <a:p>
            <a:pPr marL="285750" indent="-285750">
              <a:buFont typeface="Arial" panose="020B0604020202020204" pitchFamily="34" charset="0"/>
              <a:buChar char="•"/>
            </a:pPr>
            <a:r>
              <a:rPr lang="en-GB" b="0">
                <a:solidFill>
                  <a:schemeClr val="tx1"/>
                </a:solidFill>
              </a:rPr>
              <a:t>Blue team: Tom, Gladys, Aarthi, Mark (seating area next to Tom’s desk)</a:t>
            </a:r>
          </a:p>
          <a:p>
            <a:pPr marL="285750" indent="-285750">
              <a:buFont typeface="Arial" panose="020B0604020202020204" pitchFamily="34" charset="0"/>
              <a:buChar char="•"/>
            </a:pPr>
            <a:r>
              <a:rPr lang="en-GB" sz="1800" b="0">
                <a:solidFill>
                  <a:schemeClr val="tx1"/>
                </a:solidFill>
              </a:rPr>
              <a:t>Purple </a:t>
            </a:r>
            <a:r>
              <a:rPr lang="en-GB" b="0">
                <a:solidFill>
                  <a:schemeClr val="tx1"/>
                </a:solidFill>
              </a:rPr>
              <a:t>t</a:t>
            </a:r>
            <a:r>
              <a:rPr lang="en-GB" sz="1800" b="0">
                <a:solidFill>
                  <a:schemeClr val="tx1"/>
                </a:solidFill>
              </a:rPr>
              <a:t>eam: Iain, Asiyah, Phil, Josh, Vijaya (</a:t>
            </a:r>
            <a:r>
              <a:rPr lang="en-GB" b="0">
                <a:solidFill>
                  <a:schemeClr val="tx1"/>
                </a:solidFill>
              </a:rPr>
              <a:t>d</a:t>
            </a:r>
            <a:r>
              <a:rPr lang="en-GB" sz="1800" b="0">
                <a:solidFill>
                  <a:schemeClr val="tx1"/>
                </a:solidFill>
              </a:rPr>
              <a:t>esk’s close to JT room)</a:t>
            </a:r>
          </a:p>
          <a:p>
            <a:pPr marL="285750" indent="-285750">
              <a:buFont typeface="Arial" panose="020B0604020202020204" pitchFamily="34" charset="0"/>
              <a:buChar char="•"/>
            </a:pPr>
            <a:r>
              <a:rPr lang="en-GB" b="0">
                <a:solidFill>
                  <a:schemeClr val="tx1"/>
                </a:solidFill>
              </a:rPr>
              <a:t>Yellow team: Adam, Colin, Tahira, JT </a:t>
            </a:r>
            <a:r>
              <a:rPr lang="en-GB" sz="1800" b="0">
                <a:solidFill>
                  <a:schemeClr val="tx1"/>
                </a:solidFill>
              </a:rPr>
              <a:t>(standup area near kitchen)</a:t>
            </a:r>
            <a:endParaRPr lang="en-GB" b="0">
              <a:solidFill>
                <a:schemeClr val="tx1"/>
              </a:solidFill>
            </a:endParaRPr>
          </a:p>
          <a:p>
            <a:pPr marL="285750" indent="-285750">
              <a:buFont typeface="Arial" panose="020B0604020202020204" pitchFamily="34" charset="0"/>
              <a:buChar char="•"/>
            </a:pPr>
            <a:r>
              <a:rPr lang="en-GB" sz="1800" b="0">
                <a:solidFill>
                  <a:schemeClr val="tx1"/>
                </a:solidFill>
              </a:rPr>
              <a:t>Green </a:t>
            </a:r>
            <a:r>
              <a:rPr lang="en-GB" b="0">
                <a:solidFill>
                  <a:schemeClr val="tx1"/>
                </a:solidFill>
              </a:rPr>
              <a:t>t</a:t>
            </a:r>
            <a:r>
              <a:rPr lang="en-GB" sz="1800" b="0">
                <a:solidFill>
                  <a:schemeClr val="tx1"/>
                </a:solidFill>
              </a:rPr>
              <a:t>eam: Charles, Neil, Victoria, Lewis (standup area)</a:t>
            </a:r>
            <a:endParaRPr lang="en-GB">
              <a:solidFill>
                <a:schemeClr val="tx1"/>
              </a:solidFill>
            </a:endParaRPr>
          </a:p>
          <a:p>
            <a:pPr marL="285750" indent="-285750">
              <a:buFont typeface="Arial" panose="020B0604020202020204" pitchFamily="34" charset="0"/>
              <a:buChar char="•"/>
            </a:pPr>
            <a:endParaRPr lang="en-GB">
              <a:solidFill>
                <a:schemeClr val="tx1"/>
              </a:solidFill>
            </a:endParaRPr>
          </a:p>
          <a:p>
            <a:endParaRPr lang="en-GB">
              <a:solidFill>
                <a:schemeClr val="tx1"/>
              </a:solidFill>
            </a:endParaRPr>
          </a:p>
        </p:txBody>
      </p:sp>
    </p:spTree>
    <p:extLst>
      <p:ext uri="{BB962C8B-B14F-4D97-AF65-F5344CB8AC3E}">
        <p14:creationId xmlns:p14="http://schemas.microsoft.com/office/powerpoint/2010/main" val="989943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3E173B-C6D7-4380-8D42-6B314CA5613C}"/>
              </a:ext>
            </a:extLst>
          </p:cNvPr>
          <p:cNvSpPr>
            <a:spLocks noGrp="1"/>
          </p:cNvSpPr>
          <p:nvPr>
            <p:ph type="ctrTitle"/>
          </p:nvPr>
        </p:nvSpPr>
        <p:spPr/>
        <p:txBody>
          <a:bodyPr/>
          <a:lstStyle/>
          <a:p>
            <a:r>
              <a:rPr lang="en-GB"/>
              <a:t>Thank you</a:t>
            </a:r>
          </a:p>
        </p:txBody>
      </p:sp>
    </p:spTree>
    <p:extLst>
      <p:ext uri="{BB962C8B-B14F-4D97-AF65-F5344CB8AC3E}">
        <p14:creationId xmlns:p14="http://schemas.microsoft.com/office/powerpoint/2010/main" val="106364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apita August 2019">
  <a:themeElements>
    <a:clrScheme name="Capita main">
      <a:dk1>
        <a:sysClr val="windowText" lastClr="000000"/>
      </a:dk1>
      <a:lt1>
        <a:sysClr val="window" lastClr="FFFFFF"/>
      </a:lt1>
      <a:dk2>
        <a:srgbClr val="02083C"/>
      </a:dk2>
      <a:lt2>
        <a:srgbClr val="00FFFF"/>
      </a:lt2>
      <a:accent1>
        <a:srgbClr val="02083C"/>
      </a:accent1>
      <a:accent2>
        <a:srgbClr val="00FFFF"/>
      </a:accent2>
      <a:accent3>
        <a:srgbClr val="C5D201"/>
      </a:accent3>
      <a:accent4>
        <a:srgbClr val="9B62C3"/>
      </a:accent4>
      <a:accent5>
        <a:srgbClr val="FFB11D"/>
      </a:accent5>
      <a:accent6>
        <a:srgbClr val="FF5051"/>
      </a:accent6>
      <a:hlink>
        <a:srgbClr val="02083C"/>
      </a:hlink>
      <a:folHlink>
        <a:srgbClr val="00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600" dirty="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44f5bce-99de-4a25-8665-0cacfe62ca93">
      <Terms xmlns="http://schemas.microsoft.com/office/infopath/2007/PartnerControls"/>
    </lcf76f155ced4ddcb4097134ff3c332f>
    <TaxCatchAll xmlns="c1ba85a8-16ad-4d5f-9b7a-066463dcc7a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83885BB6F85D54ABC32660F8B7DB636" ma:contentTypeVersion="18" ma:contentTypeDescription="Create a new document." ma:contentTypeScope="" ma:versionID="073b3a9befd51e5beba55de238c3ff6d">
  <xsd:schema xmlns:xsd="http://www.w3.org/2001/XMLSchema" xmlns:xs="http://www.w3.org/2001/XMLSchema" xmlns:p="http://schemas.microsoft.com/office/2006/metadata/properties" xmlns:ns2="644f5bce-99de-4a25-8665-0cacfe62ca93" xmlns:ns3="c1ba85a8-16ad-4d5f-9b7a-066463dcc7ac" targetNamespace="http://schemas.microsoft.com/office/2006/metadata/properties" ma:root="true" ma:fieldsID="518a49da3c41b1f5e4f5b47535c68499" ns2:_="" ns3:_="">
    <xsd:import namespace="644f5bce-99de-4a25-8665-0cacfe62ca93"/>
    <xsd:import namespace="c1ba85a8-16ad-4d5f-9b7a-066463dcc7a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4f5bce-99de-4a25-8665-0cacfe62ca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242fb91-79a5-4b93-8a08-4d9fe80d6a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ba85a8-16ad-4d5f-9b7a-066463dcc7a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d4239a-1d11-478d-a677-ae99be9aa917}" ma:internalName="TaxCatchAll" ma:showField="CatchAllData" ma:web="c1ba85a8-16ad-4d5f-9b7a-066463dcc7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5ED513-D4CC-4902-994B-61B3B626343B}">
  <ds:schemaRefs>
    <ds:schemaRef ds:uri="http://schemas.microsoft.com/sharepoint/v3/contenttype/forms"/>
  </ds:schemaRefs>
</ds:datastoreItem>
</file>

<file path=customXml/itemProps2.xml><?xml version="1.0" encoding="utf-8"?>
<ds:datastoreItem xmlns:ds="http://schemas.openxmlformats.org/officeDocument/2006/customXml" ds:itemID="{10D7C119-B358-414A-A074-50DD948E0A47}">
  <ds:schemaRefs>
    <ds:schemaRef ds:uri="644f5bce-99de-4a25-8665-0cacfe62ca93"/>
    <ds:schemaRef ds:uri="http://purl.org/dc/elements/1.1/"/>
    <ds:schemaRef ds:uri="http://www.w3.org/XML/1998/namespace"/>
    <ds:schemaRef ds:uri="http://schemas.microsoft.com/office/2006/metadata/properties"/>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c1ba85a8-16ad-4d5f-9b7a-066463dcc7ac"/>
    <ds:schemaRef ds:uri="http://purl.org/dc/dcmitype/"/>
  </ds:schemaRefs>
</ds:datastoreItem>
</file>

<file path=customXml/itemProps3.xml><?xml version="1.0" encoding="utf-8"?>
<ds:datastoreItem xmlns:ds="http://schemas.openxmlformats.org/officeDocument/2006/customXml" ds:itemID="{F7C1F131-5B0D-4DDC-879D-2518FDD92D11}">
  <ds:schemaRefs>
    <ds:schemaRef ds:uri="644f5bce-99de-4a25-8665-0cacfe62ca93"/>
    <ds:schemaRef ds:uri="c1ba85a8-16ad-4d5f-9b7a-066463dcc7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272</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Arial Regular</vt:lpstr>
      <vt:lpstr>Calibri</vt:lpstr>
      <vt:lpstr>Capita August 2019</vt:lpstr>
      <vt:lpstr>Ideation Workshop</vt:lpstr>
      <vt:lpstr>PowerPoint Presentation</vt:lpstr>
      <vt:lpstr>PowerPoint Presentation</vt:lpstr>
      <vt:lpstr>Agenda</vt:lpstr>
      <vt:lpstr>Ground rules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Batt</dc:creator>
  <cp:lastModifiedBy>Ouana, Gladys (Capita Public Service)</cp:lastModifiedBy>
  <cp:revision>2</cp:revision>
  <dcterms:created xsi:type="dcterms:W3CDTF">2019-08-09T09:59:03Z</dcterms:created>
  <dcterms:modified xsi:type="dcterms:W3CDTF">2025-01-07T14:52:28Z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0x010100383885BB6F85D54ABC32660F8B7DB636</vt:lpwstr>
  </property>
  <property fmtid="{D5CDD505-2E9C-101B-9397-08002B2CF9AE}" pid="3" name="MediaServiceImageTags">
    <vt:lpwstr/>
  </property>
</Properties>
</file>